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  <p:sldMasterId id="2147483788" r:id="rId2"/>
    <p:sldMasterId id="2147483801" r:id="rId3"/>
  </p:sldMasterIdLst>
  <p:notesMasterIdLst>
    <p:notesMasterId r:id="rId10"/>
  </p:notesMasterIdLst>
  <p:handoutMasterIdLst>
    <p:handoutMasterId r:id="rId11"/>
  </p:handoutMasterIdLst>
  <p:sldIdLst>
    <p:sldId id="520" r:id="rId4"/>
    <p:sldId id="734" r:id="rId5"/>
    <p:sldId id="739" r:id="rId6"/>
    <p:sldId id="738" r:id="rId7"/>
    <p:sldId id="572" r:id="rId8"/>
    <p:sldId id="724" r:id="rId9"/>
  </p:sldIdLst>
  <p:sldSz cx="9144000" cy="6858000" type="screen4x3"/>
  <p:notesSz cx="9931400" cy="67945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zu Akar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82828"/>
    <a:srgbClr val="6C121F"/>
    <a:srgbClr val="002A7E"/>
    <a:srgbClr val="FF9900"/>
    <a:srgbClr val="FF9933"/>
    <a:srgbClr val="FFCCCC"/>
    <a:srgbClr val="EAF3D9"/>
    <a:srgbClr val="FFE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47" autoAdjust="0"/>
    <p:restoredTop sz="95202" autoAdjust="0"/>
  </p:normalViewPr>
  <p:slideViewPr>
    <p:cSldViewPr>
      <p:cViewPr varScale="1">
        <p:scale>
          <a:sx n="64" d="100"/>
          <a:sy n="64" d="100"/>
        </p:scale>
        <p:origin x="100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g"/><Relationship Id="rId7" Type="http://schemas.openxmlformats.org/officeDocument/2006/relationships/image" Target="../media/image13.jpeg"/><Relationship Id="rId2" Type="http://schemas.openxmlformats.org/officeDocument/2006/relationships/image" Target="../media/image8.jpg"/><Relationship Id="rId1" Type="http://schemas.openxmlformats.org/officeDocument/2006/relationships/image" Target="../media/image7.jpeg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5.jpg"/><Relationship Id="rId1" Type="http://schemas.openxmlformats.org/officeDocument/2006/relationships/image" Target="../media/image16.jpeg"/><Relationship Id="rId5" Type="http://schemas.openxmlformats.org/officeDocument/2006/relationships/image" Target="../media/image19.jpg"/><Relationship Id="rId4" Type="http://schemas.openxmlformats.org/officeDocument/2006/relationships/image" Target="../media/image18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fif"/><Relationship Id="rId1" Type="http://schemas.openxmlformats.org/officeDocument/2006/relationships/image" Target="../media/image20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g"/><Relationship Id="rId7" Type="http://schemas.openxmlformats.org/officeDocument/2006/relationships/image" Target="../media/image13.jpeg"/><Relationship Id="rId2" Type="http://schemas.openxmlformats.org/officeDocument/2006/relationships/image" Target="../media/image8.jpg"/><Relationship Id="rId1" Type="http://schemas.openxmlformats.org/officeDocument/2006/relationships/image" Target="../media/image7.jpeg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5.jpg"/><Relationship Id="rId1" Type="http://schemas.openxmlformats.org/officeDocument/2006/relationships/image" Target="../media/image16.jpeg"/><Relationship Id="rId5" Type="http://schemas.openxmlformats.org/officeDocument/2006/relationships/image" Target="../media/image19.jpg"/><Relationship Id="rId4" Type="http://schemas.openxmlformats.org/officeDocument/2006/relationships/image" Target="../media/image18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fif"/><Relationship Id="rId1" Type="http://schemas.openxmlformats.org/officeDocument/2006/relationships/image" Target="../media/image2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2E8F0C-C65E-4DE1-ABE6-C60D849DD490}" type="doc">
      <dgm:prSet loTypeId="urn:microsoft.com/office/officeart/2008/layout/BendingPictureCaptionList" loCatId="picture" qsTypeId="urn:microsoft.com/office/officeart/2005/8/quickstyle/3d4" qsCatId="3D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8912C718-225C-4169-862B-8AFC149B6922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/>
            <a:t>Erasmus+ </a:t>
          </a:r>
          <a:br>
            <a:rPr lang="tr-TR" sz="1400" b="1" dirty="0"/>
          </a:br>
          <a:r>
            <a:rPr lang="tr-TR" sz="1100" i="1" dirty="0"/>
            <a:t>(Ulusal Ajans)</a:t>
          </a:r>
          <a:endParaRPr lang="en-GB" sz="1400" i="1" dirty="0"/>
        </a:p>
      </dgm:t>
    </dgm:pt>
    <dgm:pt modelId="{F2150FFA-04A9-47C2-BD14-E491BC1AE793}" type="parTrans" cxnId="{973FCD7B-775C-4681-B779-CFCE88BF41BF}">
      <dgm:prSet/>
      <dgm:spPr/>
      <dgm:t>
        <a:bodyPr/>
        <a:lstStyle/>
        <a:p>
          <a:endParaRPr lang="tr-TR" sz="2800"/>
        </a:p>
      </dgm:t>
    </dgm:pt>
    <dgm:pt modelId="{E5B720DF-01A8-4315-B848-55CD92FA5794}" type="sibTrans" cxnId="{973FCD7B-775C-4681-B779-CFCE88BF41BF}">
      <dgm:prSet/>
      <dgm:spPr/>
      <dgm:t>
        <a:bodyPr/>
        <a:lstStyle/>
        <a:p>
          <a:endParaRPr lang="tr-TR" sz="2800"/>
        </a:p>
      </dgm:t>
    </dgm:pt>
    <dgm:pt modelId="{608ED03D-751C-44B3-92B7-E3490473A5BB}">
      <dgm:prSet custT="1"/>
      <dgm:spPr/>
      <dgm:t>
        <a:bodyPr/>
        <a:lstStyle/>
        <a:p>
          <a:pPr rtl="0">
            <a:buFont typeface="+mj-lt"/>
          </a:pPr>
          <a:r>
            <a:rPr lang="tr-TR" sz="1400" b="1"/>
            <a:t>Ufuk 2020</a:t>
          </a:r>
          <a:br>
            <a:rPr lang="tr-TR" sz="1400" b="1"/>
          </a:br>
          <a:r>
            <a:rPr lang="tr-TR" sz="1100" i="1"/>
            <a:t>(TÜBİTAK)</a:t>
          </a:r>
          <a:endParaRPr lang="en-GB" sz="1400" i="1" dirty="0"/>
        </a:p>
      </dgm:t>
    </dgm:pt>
    <dgm:pt modelId="{1B08A83B-122C-45B6-A9F8-B03A4B988BBA}" type="parTrans" cxnId="{9FDBFA2A-FC1C-4983-B466-0A7C1F40C0C1}">
      <dgm:prSet/>
      <dgm:spPr/>
      <dgm:t>
        <a:bodyPr/>
        <a:lstStyle/>
        <a:p>
          <a:endParaRPr lang="tr-TR" sz="2800"/>
        </a:p>
      </dgm:t>
    </dgm:pt>
    <dgm:pt modelId="{6BB3D3B3-3406-4533-9D5C-37218CF48CAA}" type="sibTrans" cxnId="{9FDBFA2A-FC1C-4983-B466-0A7C1F40C0C1}">
      <dgm:prSet/>
      <dgm:spPr/>
      <dgm:t>
        <a:bodyPr/>
        <a:lstStyle/>
        <a:p>
          <a:endParaRPr lang="tr-TR" sz="2800"/>
        </a:p>
      </dgm:t>
    </dgm:pt>
    <dgm:pt modelId="{C627ADAD-65D4-422B-B51D-AC51FE035979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/>
            <a:t>COSME</a:t>
          </a:r>
          <a:br>
            <a:rPr lang="tr-TR" sz="1400" b="1" dirty="0"/>
          </a:br>
          <a:r>
            <a:rPr lang="tr-TR" sz="1100" i="1" dirty="0"/>
            <a:t>(KOSGEB)</a:t>
          </a:r>
          <a:endParaRPr lang="en-GB" sz="1400" i="1" dirty="0"/>
        </a:p>
      </dgm:t>
    </dgm:pt>
    <dgm:pt modelId="{35451350-D283-4A60-98D4-FA31E9F2EE7E}" type="parTrans" cxnId="{D31EFB00-07B1-4963-B485-00AF34C5E244}">
      <dgm:prSet/>
      <dgm:spPr/>
      <dgm:t>
        <a:bodyPr/>
        <a:lstStyle/>
        <a:p>
          <a:endParaRPr lang="tr-TR" sz="2800"/>
        </a:p>
      </dgm:t>
    </dgm:pt>
    <dgm:pt modelId="{3C54881D-5A35-4397-93D3-477941F1A9CC}" type="sibTrans" cxnId="{D31EFB00-07B1-4963-B485-00AF34C5E244}">
      <dgm:prSet/>
      <dgm:spPr/>
      <dgm:t>
        <a:bodyPr/>
        <a:lstStyle/>
        <a:p>
          <a:endParaRPr lang="tr-TR" sz="2800"/>
        </a:p>
      </dgm:t>
    </dgm:pt>
    <dgm:pt modelId="{861202AB-DF6D-4114-942F-721F5054BDC8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 err="1"/>
            <a:t>EaSI</a:t>
          </a:r>
          <a:br>
            <a:rPr lang="tr-TR" sz="1400" b="1" dirty="0"/>
          </a:br>
          <a:r>
            <a:rPr lang="tr-TR" sz="1100" i="1" dirty="0"/>
            <a:t>(AB Başkanlığı)</a:t>
          </a:r>
          <a:endParaRPr lang="en-GB" sz="1400" i="1" dirty="0"/>
        </a:p>
      </dgm:t>
    </dgm:pt>
    <dgm:pt modelId="{16ADE628-68FC-4E59-9777-8E7537D0607D}" type="parTrans" cxnId="{3337D95D-6BE6-4BC5-89B9-0574A302C3BD}">
      <dgm:prSet/>
      <dgm:spPr/>
      <dgm:t>
        <a:bodyPr/>
        <a:lstStyle/>
        <a:p>
          <a:endParaRPr lang="tr-TR" sz="2800"/>
        </a:p>
      </dgm:t>
    </dgm:pt>
    <dgm:pt modelId="{0E58961F-3286-41CF-9D9B-4D4838A8B3B1}" type="sibTrans" cxnId="{3337D95D-6BE6-4BC5-89B9-0574A302C3BD}">
      <dgm:prSet/>
      <dgm:spPr/>
      <dgm:t>
        <a:bodyPr/>
        <a:lstStyle/>
        <a:p>
          <a:endParaRPr lang="tr-TR" sz="2800"/>
        </a:p>
      </dgm:t>
    </dgm:pt>
    <dgm:pt modelId="{FEC6604A-937D-4C12-8E3A-C22928E6F642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 err="1"/>
            <a:t>Fiscalis</a:t>
          </a:r>
          <a:r>
            <a:rPr lang="tr-TR" sz="1400" b="1" dirty="0"/>
            <a:t> 2020</a:t>
          </a:r>
          <a:br>
            <a:rPr lang="tr-TR" sz="1400" b="1" dirty="0"/>
          </a:br>
          <a:r>
            <a:rPr lang="tr-TR" sz="1100" dirty="0"/>
            <a:t>(</a:t>
          </a:r>
          <a:r>
            <a:rPr lang="tr-TR" sz="1100" i="1" dirty="0"/>
            <a:t>Hazine ve Maliye Bakanlığı)</a:t>
          </a:r>
          <a:endParaRPr lang="en-GB" sz="1400" i="1" dirty="0"/>
        </a:p>
      </dgm:t>
    </dgm:pt>
    <dgm:pt modelId="{406A0970-626E-4C7A-8991-D0F009E65DF0}" type="parTrans" cxnId="{6690F6DB-4706-40DD-B9D5-DDDA0A84128B}">
      <dgm:prSet/>
      <dgm:spPr/>
      <dgm:t>
        <a:bodyPr/>
        <a:lstStyle/>
        <a:p>
          <a:endParaRPr lang="tr-TR" sz="2800"/>
        </a:p>
      </dgm:t>
    </dgm:pt>
    <dgm:pt modelId="{49584A9E-93FC-4810-A998-251DC669B38E}" type="sibTrans" cxnId="{6690F6DB-4706-40DD-B9D5-DDDA0A84128B}">
      <dgm:prSet/>
      <dgm:spPr/>
      <dgm:t>
        <a:bodyPr/>
        <a:lstStyle/>
        <a:p>
          <a:endParaRPr lang="tr-TR" sz="2800"/>
        </a:p>
      </dgm:t>
    </dgm:pt>
    <dgm:pt modelId="{82319133-3F62-4ABC-BAD8-9160722413C2}">
      <dgm:prSet custT="1"/>
      <dgm:spPr/>
      <dgm:t>
        <a:bodyPr/>
        <a:lstStyle/>
        <a:p>
          <a:pPr rtl="0">
            <a:buFont typeface="+mj-lt"/>
          </a:pPr>
          <a:r>
            <a:rPr lang="tr-TR" sz="1400" b="1"/>
            <a:t>Gümrükler 2020</a:t>
          </a:r>
          <a:br>
            <a:rPr lang="tr-TR" sz="1400" b="1"/>
          </a:br>
          <a:r>
            <a:rPr lang="tr-TR" sz="1100" i="1"/>
            <a:t>(Ticaret Bakanlığı)</a:t>
          </a:r>
          <a:endParaRPr lang="en-GB" sz="1400" i="1" dirty="0"/>
        </a:p>
      </dgm:t>
    </dgm:pt>
    <dgm:pt modelId="{9859457E-A8B7-4C3F-B684-541FB0DBEB84}" type="parTrans" cxnId="{04B69494-7E64-4703-B4D5-3A25B37666C9}">
      <dgm:prSet/>
      <dgm:spPr/>
      <dgm:t>
        <a:bodyPr/>
        <a:lstStyle/>
        <a:p>
          <a:endParaRPr lang="tr-TR" sz="2800"/>
        </a:p>
      </dgm:t>
    </dgm:pt>
    <dgm:pt modelId="{1F4BD1C0-C988-4579-8A26-3B205C58A7EB}" type="sibTrans" cxnId="{04B69494-7E64-4703-B4D5-3A25B37666C9}">
      <dgm:prSet/>
      <dgm:spPr/>
      <dgm:t>
        <a:bodyPr/>
        <a:lstStyle/>
        <a:p>
          <a:endParaRPr lang="tr-TR" sz="2800"/>
        </a:p>
      </dgm:t>
    </dgm:pt>
    <dgm:pt modelId="{7D971EF1-24A8-4965-ADED-293BC5B030DB}">
      <dgm:prSet custT="1"/>
      <dgm:spPr/>
      <dgm:t>
        <a:bodyPr/>
        <a:lstStyle/>
        <a:p>
          <a:pPr rtl="0">
            <a:buFont typeface="+mj-lt"/>
          </a:pPr>
          <a:r>
            <a:rPr lang="tr-TR" sz="1400" b="1"/>
            <a:t>Sivil Koruma Mekanizması</a:t>
          </a:r>
          <a:br>
            <a:rPr lang="tr-TR" sz="1400" b="1"/>
          </a:br>
          <a:r>
            <a:rPr lang="tr-TR" sz="1100"/>
            <a:t>(</a:t>
          </a:r>
          <a:r>
            <a:rPr lang="tr-TR" sz="1100" i="1"/>
            <a:t>AFAD)</a:t>
          </a:r>
          <a:endParaRPr lang="en-GB" sz="1400" i="1" dirty="0"/>
        </a:p>
      </dgm:t>
    </dgm:pt>
    <dgm:pt modelId="{C3AA76C1-297A-4DC1-894A-038C29AE1864}" type="parTrans" cxnId="{D1ADCB81-EB0B-42FF-9549-95265EB39BF5}">
      <dgm:prSet/>
      <dgm:spPr/>
      <dgm:t>
        <a:bodyPr/>
        <a:lstStyle/>
        <a:p>
          <a:endParaRPr lang="tr-TR" sz="2800"/>
        </a:p>
      </dgm:t>
    </dgm:pt>
    <dgm:pt modelId="{03C6B2D8-CCB4-4DE2-B536-0D90A185AC8A}" type="sibTrans" cxnId="{D1ADCB81-EB0B-42FF-9549-95265EB39BF5}">
      <dgm:prSet/>
      <dgm:spPr/>
      <dgm:t>
        <a:bodyPr/>
        <a:lstStyle/>
        <a:p>
          <a:endParaRPr lang="tr-TR" sz="2800"/>
        </a:p>
      </dgm:t>
    </dgm:pt>
    <dgm:pt modelId="{07F038B2-20CF-4209-814D-7A48374506A0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/>
            <a:t>Yaratıcı Avrupa</a:t>
          </a:r>
          <a:br>
            <a:rPr lang="tr-TR" sz="1400" b="1" dirty="0"/>
          </a:br>
          <a:r>
            <a:rPr lang="tr-TR" sz="1100" i="1" dirty="0"/>
            <a:t>(Kültür ve Turizm Bakanlığı) </a:t>
          </a:r>
          <a:br>
            <a:rPr lang="tr-TR" sz="1100" i="1" dirty="0"/>
          </a:br>
          <a:r>
            <a:rPr lang="tr-TR" sz="1100" dirty="0"/>
            <a:t>(2015-2016)</a:t>
          </a:r>
          <a:endParaRPr lang="en-GB" sz="1400" dirty="0"/>
        </a:p>
      </dgm:t>
    </dgm:pt>
    <dgm:pt modelId="{11465DAC-EC8F-4C85-9DE1-272FA3CD76A9}" type="parTrans" cxnId="{A30ABB99-CE3A-4CA6-84C1-B7F63FBA5F97}">
      <dgm:prSet/>
      <dgm:spPr/>
      <dgm:t>
        <a:bodyPr/>
        <a:lstStyle/>
        <a:p>
          <a:endParaRPr lang="tr-TR" sz="2800"/>
        </a:p>
      </dgm:t>
    </dgm:pt>
    <dgm:pt modelId="{BB9B4856-78B3-42CE-93DD-DCFB0B4575C5}" type="sibTrans" cxnId="{A30ABB99-CE3A-4CA6-84C1-B7F63FBA5F97}">
      <dgm:prSet/>
      <dgm:spPr/>
      <dgm:t>
        <a:bodyPr/>
        <a:lstStyle/>
        <a:p>
          <a:endParaRPr lang="tr-TR" sz="2800"/>
        </a:p>
      </dgm:t>
    </dgm:pt>
    <dgm:pt modelId="{9BF60237-22D8-4DA2-A1FB-B6F2F26876A9}" type="pres">
      <dgm:prSet presAssocID="{8C2E8F0C-C65E-4DE1-ABE6-C60D849DD490}" presName="Name0" presStyleCnt="0">
        <dgm:presLayoutVars>
          <dgm:dir/>
          <dgm:resizeHandles val="exact"/>
        </dgm:presLayoutVars>
      </dgm:prSet>
      <dgm:spPr/>
    </dgm:pt>
    <dgm:pt modelId="{EDA093A7-B0A1-4CD6-B13B-667C7B0730A5}" type="pres">
      <dgm:prSet presAssocID="{8912C718-225C-4169-862B-8AFC149B6922}" presName="composite" presStyleCnt="0"/>
      <dgm:spPr/>
    </dgm:pt>
    <dgm:pt modelId="{9077083B-4366-4F9A-A3D1-332C8DBAE7EF}" type="pres">
      <dgm:prSet presAssocID="{8912C718-225C-4169-862B-8AFC149B6922}" presName="rect1" presStyleLbl="bgImgPlace1" presStyleIdx="0" presStyleCnt="8" custScaleX="75381" custScaleY="71666" custLinFactNeighborX="-27695" custLinFactNeighborY="456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</dgm:pt>
    <dgm:pt modelId="{85FCC2EA-E91A-4F04-822B-AB1586A2653F}" type="pres">
      <dgm:prSet presAssocID="{8912C718-225C-4169-862B-8AFC149B6922}" presName="wedgeRectCallout1" presStyleLbl="node1" presStyleIdx="0" presStyleCnt="8" custScaleX="79085" custScaleY="82022" custLinFactNeighborX="-38731" custLinFactNeighborY="6461">
        <dgm:presLayoutVars>
          <dgm:bulletEnabled val="1"/>
        </dgm:presLayoutVars>
      </dgm:prSet>
      <dgm:spPr/>
    </dgm:pt>
    <dgm:pt modelId="{850C604B-66A6-4022-A267-DF2134BDE7CF}" type="pres">
      <dgm:prSet presAssocID="{E5B720DF-01A8-4315-B848-55CD92FA5794}" presName="sibTrans" presStyleCnt="0"/>
      <dgm:spPr/>
    </dgm:pt>
    <dgm:pt modelId="{B0F4548A-35F5-4756-B102-BF15A1AD98B8}" type="pres">
      <dgm:prSet presAssocID="{608ED03D-751C-44B3-92B7-E3490473A5BB}" presName="composite" presStyleCnt="0"/>
      <dgm:spPr/>
    </dgm:pt>
    <dgm:pt modelId="{280F8432-76DF-4F46-84E8-28C590361EF3}" type="pres">
      <dgm:prSet presAssocID="{608ED03D-751C-44B3-92B7-E3490473A5BB}" presName="rect1" presStyleLbl="bgImgPlace1" presStyleIdx="1" presStyleCnt="8" custScaleX="65992" custScaleY="73309" custLinFactNeighborX="44550" custLinFactNeighborY="2779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817B93A4-C42B-4557-B6F9-90A5025B8994}" type="pres">
      <dgm:prSet presAssocID="{608ED03D-751C-44B3-92B7-E3490473A5BB}" presName="wedgeRectCallout1" presStyleLbl="node1" presStyleIdx="1" presStyleCnt="8" custScaleX="87714" custScaleY="72752" custLinFactNeighborX="46123" custLinFactNeighborY="-8540">
        <dgm:presLayoutVars>
          <dgm:bulletEnabled val="1"/>
        </dgm:presLayoutVars>
      </dgm:prSet>
      <dgm:spPr/>
    </dgm:pt>
    <dgm:pt modelId="{A5E0260F-6EDE-4CA4-90DE-3C95F1C4953A}" type="pres">
      <dgm:prSet presAssocID="{6BB3D3B3-3406-4533-9D5C-37218CF48CAA}" presName="sibTrans" presStyleCnt="0"/>
      <dgm:spPr/>
    </dgm:pt>
    <dgm:pt modelId="{3E22A62B-53D2-4AAC-9118-2313016201FF}" type="pres">
      <dgm:prSet presAssocID="{C627ADAD-65D4-422B-B51D-AC51FE035979}" presName="composite" presStyleCnt="0"/>
      <dgm:spPr/>
    </dgm:pt>
    <dgm:pt modelId="{86740A8E-2E3F-411F-ACC9-111C2B321E2E}" type="pres">
      <dgm:prSet presAssocID="{C627ADAD-65D4-422B-B51D-AC51FE035979}" presName="rect1" presStyleLbl="bgImgPlace1" presStyleIdx="2" presStyleCnt="8" custScaleX="65788" custScaleY="80512" custLinFactNeighborX="38697" custLinFactNeighborY="-117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9724CF8A-BDD1-4123-8A61-713FE96B6CE5}" type="pres">
      <dgm:prSet presAssocID="{C627ADAD-65D4-422B-B51D-AC51FE035979}" presName="wedgeRectCallout1" presStyleLbl="node1" presStyleIdx="2" presStyleCnt="8" custScaleX="75616" custScaleY="66178" custLinFactNeighborX="36580" custLinFactNeighborY="-15328">
        <dgm:presLayoutVars>
          <dgm:bulletEnabled val="1"/>
        </dgm:presLayoutVars>
      </dgm:prSet>
      <dgm:spPr/>
    </dgm:pt>
    <dgm:pt modelId="{039E6683-6909-4B43-8CCC-C0CF86F7BC15}" type="pres">
      <dgm:prSet presAssocID="{3C54881D-5A35-4397-93D3-477941F1A9CC}" presName="sibTrans" presStyleCnt="0"/>
      <dgm:spPr/>
    </dgm:pt>
    <dgm:pt modelId="{F2254F59-7CE9-4582-8C06-D963775E0E7A}" type="pres">
      <dgm:prSet presAssocID="{861202AB-DF6D-4114-942F-721F5054BDC8}" presName="composite" presStyleCnt="0"/>
      <dgm:spPr/>
    </dgm:pt>
    <dgm:pt modelId="{24A5961F-6BB2-4ED7-9C10-2770B1A21494}" type="pres">
      <dgm:prSet presAssocID="{861202AB-DF6D-4114-942F-721F5054BDC8}" presName="rect1" presStyleLbl="bgImgPlace1" presStyleIdx="3" presStyleCnt="8" custScaleX="64942" custScaleY="70208" custLinFactNeighborX="31000" custLinFactNeighborY="1706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FC1131FA-9CA5-43A1-96D9-5467CD0362E8}" type="pres">
      <dgm:prSet presAssocID="{861202AB-DF6D-4114-942F-721F5054BDC8}" presName="wedgeRectCallout1" presStyleLbl="node1" presStyleIdx="3" presStyleCnt="8" custScaleX="77384" custScaleY="92492" custLinFactNeighborX="33106" custLinFactNeighborY="-7944">
        <dgm:presLayoutVars>
          <dgm:bulletEnabled val="1"/>
        </dgm:presLayoutVars>
      </dgm:prSet>
      <dgm:spPr/>
    </dgm:pt>
    <dgm:pt modelId="{21DF5DB0-C5FD-42A4-BDB4-3E4EBF0CE322}" type="pres">
      <dgm:prSet presAssocID="{0E58961F-3286-41CF-9D9B-4D4838A8B3B1}" presName="sibTrans" presStyleCnt="0"/>
      <dgm:spPr/>
    </dgm:pt>
    <dgm:pt modelId="{0037E019-5784-46A3-A281-168CC7B0E300}" type="pres">
      <dgm:prSet presAssocID="{FEC6604A-937D-4C12-8E3A-C22928E6F642}" presName="composite" presStyleCnt="0"/>
      <dgm:spPr/>
    </dgm:pt>
    <dgm:pt modelId="{639F0D9B-0B4B-4720-8074-AA9E07345B3E}" type="pres">
      <dgm:prSet presAssocID="{FEC6604A-937D-4C12-8E3A-C22928E6F642}" presName="rect1" presStyleLbl="bgImgPlace1" presStyleIdx="4" presStyleCnt="8" custScaleX="69058" custScaleY="67982" custLinFactNeighborX="7078" custLinFactNeighborY="-38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</dgm:pt>
    <dgm:pt modelId="{47BD1036-6090-452A-AE6D-6AD5094DF397}" type="pres">
      <dgm:prSet presAssocID="{FEC6604A-937D-4C12-8E3A-C22928E6F642}" presName="wedgeRectCallout1" presStyleLbl="node1" presStyleIdx="4" presStyleCnt="8">
        <dgm:presLayoutVars>
          <dgm:bulletEnabled val="1"/>
        </dgm:presLayoutVars>
      </dgm:prSet>
      <dgm:spPr/>
    </dgm:pt>
    <dgm:pt modelId="{92F94713-C722-41A1-A1AF-0869253E59D2}" type="pres">
      <dgm:prSet presAssocID="{49584A9E-93FC-4810-A998-251DC669B38E}" presName="sibTrans" presStyleCnt="0"/>
      <dgm:spPr/>
    </dgm:pt>
    <dgm:pt modelId="{CD17B591-456C-44B8-BA97-BF44060AFD3B}" type="pres">
      <dgm:prSet presAssocID="{82319133-3F62-4ABC-BAD8-9160722413C2}" presName="composite" presStyleCnt="0"/>
      <dgm:spPr/>
    </dgm:pt>
    <dgm:pt modelId="{A93C8810-B234-4CF7-90D2-FB8479C024E0}" type="pres">
      <dgm:prSet presAssocID="{82319133-3F62-4ABC-BAD8-9160722413C2}" presName="rect1" presStyleLbl="bgImgPlace1" presStyleIdx="5" presStyleCnt="8" custScaleX="84050" custScaleY="67982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05A8FD9F-A565-44E4-A24E-BD5F20E3876D}" type="pres">
      <dgm:prSet presAssocID="{82319133-3F62-4ABC-BAD8-9160722413C2}" presName="wedgeRectCallout1" presStyleLbl="node1" presStyleIdx="5" presStyleCnt="8">
        <dgm:presLayoutVars>
          <dgm:bulletEnabled val="1"/>
        </dgm:presLayoutVars>
      </dgm:prSet>
      <dgm:spPr/>
    </dgm:pt>
    <dgm:pt modelId="{CEC0654A-ADB2-4EA7-83B6-CA8F02371E65}" type="pres">
      <dgm:prSet presAssocID="{1F4BD1C0-C988-4579-8A26-3B205C58A7EB}" presName="sibTrans" presStyleCnt="0"/>
      <dgm:spPr/>
    </dgm:pt>
    <dgm:pt modelId="{0FCCBDB8-432A-43EF-9D77-6ED9B01EC328}" type="pres">
      <dgm:prSet presAssocID="{7D971EF1-24A8-4965-ADED-293BC5B030DB}" presName="composite" presStyleCnt="0"/>
      <dgm:spPr/>
    </dgm:pt>
    <dgm:pt modelId="{94BA043A-FFC7-4552-B0BC-51447407759B}" type="pres">
      <dgm:prSet presAssocID="{7D971EF1-24A8-4965-ADED-293BC5B030DB}" presName="rect1" presStyleLbl="bgImgPlace1" presStyleIdx="6" presStyleCnt="8" custScaleX="86258" custScaleY="74570" custLinFactNeighborX="5673" custLinFactNeighborY="-347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A6391789-425F-43DE-AE76-8E7104E35727}" type="pres">
      <dgm:prSet presAssocID="{7D971EF1-24A8-4965-ADED-293BC5B030DB}" presName="wedgeRectCallout1" presStyleLbl="node1" presStyleIdx="6" presStyleCnt="8">
        <dgm:presLayoutVars>
          <dgm:bulletEnabled val="1"/>
        </dgm:presLayoutVars>
      </dgm:prSet>
      <dgm:spPr/>
    </dgm:pt>
    <dgm:pt modelId="{46D2297E-D3AF-4061-AE6D-F80BDCA07A70}" type="pres">
      <dgm:prSet presAssocID="{03C6B2D8-CCB4-4DE2-B536-0D90A185AC8A}" presName="sibTrans" presStyleCnt="0"/>
      <dgm:spPr/>
    </dgm:pt>
    <dgm:pt modelId="{78A5480A-165E-4738-8BC0-74DC5EBDF6AD}" type="pres">
      <dgm:prSet presAssocID="{07F038B2-20CF-4209-814D-7A48374506A0}" presName="composite" presStyleCnt="0"/>
      <dgm:spPr/>
    </dgm:pt>
    <dgm:pt modelId="{DB677930-A178-492C-BBEF-17C9B65D3485}" type="pres">
      <dgm:prSet presAssocID="{07F038B2-20CF-4209-814D-7A48374506A0}" presName="rect1" presStyleLbl="bgImgPlace1" presStyleIdx="7" presStyleCnt="8" custScaleX="81098" custScaleY="74324" custLinFactNeighborX="3753" custLinFactNeighborY="-5900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539E775A-1635-453D-A1D0-7D602163514B}" type="pres">
      <dgm:prSet presAssocID="{07F038B2-20CF-4209-814D-7A48374506A0}" presName="wedgeRectCallout1" presStyleLbl="node1" presStyleIdx="7" presStyleCnt="8" custLinFactNeighborX="1614" custLinFactNeighborY="-15721">
        <dgm:presLayoutVars>
          <dgm:bulletEnabled val="1"/>
        </dgm:presLayoutVars>
      </dgm:prSet>
      <dgm:spPr/>
    </dgm:pt>
  </dgm:ptLst>
  <dgm:cxnLst>
    <dgm:cxn modelId="{D31EFB00-07B1-4963-B485-00AF34C5E244}" srcId="{8C2E8F0C-C65E-4DE1-ABE6-C60D849DD490}" destId="{C627ADAD-65D4-422B-B51D-AC51FE035979}" srcOrd="2" destOrd="0" parTransId="{35451350-D283-4A60-98D4-FA31E9F2EE7E}" sibTransId="{3C54881D-5A35-4397-93D3-477941F1A9CC}"/>
    <dgm:cxn modelId="{EDA92616-1EA5-494B-8307-4C826D824661}" type="presOf" srcId="{8C2E8F0C-C65E-4DE1-ABE6-C60D849DD490}" destId="{9BF60237-22D8-4DA2-A1FB-B6F2F26876A9}" srcOrd="0" destOrd="0" presId="urn:microsoft.com/office/officeart/2008/layout/BendingPictureCaptionList"/>
    <dgm:cxn modelId="{AC85161E-FF77-4CE1-B2C8-53B3DE114B90}" type="presOf" srcId="{FEC6604A-937D-4C12-8E3A-C22928E6F642}" destId="{47BD1036-6090-452A-AE6D-6AD5094DF397}" srcOrd="0" destOrd="0" presId="urn:microsoft.com/office/officeart/2008/layout/BendingPictureCaptionList"/>
    <dgm:cxn modelId="{9FDBFA2A-FC1C-4983-B466-0A7C1F40C0C1}" srcId="{8C2E8F0C-C65E-4DE1-ABE6-C60D849DD490}" destId="{608ED03D-751C-44B3-92B7-E3490473A5BB}" srcOrd="1" destOrd="0" parTransId="{1B08A83B-122C-45B6-A9F8-B03A4B988BBA}" sibTransId="{6BB3D3B3-3406-4533-9D5C-37218CF48CAA}"/>
    <dgm:cxn modelId="{E63A593B-6B13-4CE4-A834-E600A7784A88}" type="presOf" srcId="{82319133-3F62-4ABC-BAD8-9160722413C2}" destId="{05A8FD9F-A565-44E4-A24E-BD5F20E3876D}" srcOrd="0" destOrd="0" presId="urn:microsoft.com/office/officeart/2008/layout/BendingPictureCaptionList"/>
    <dgm:cxn modelId="{62DD4F3C-09F0-40D4-9538-CC3B07D4699F}" type="presOf" srcId="{608ED03D-751C-44B3-92B7-E3490473A5BB}" destId="{817B93A4-C42B-4557-B6F9-90A5025B8994}" srcOrd="0" destOrd="0" presId="urn:microsoft.com/office/officeart/2008/layout/BendingPictureCaptionList"/>
    <dgm:cxn modelId="{3337D95D-6BE6-4BC5-89B9-0574A302C3BD}" srcId="{8C2E8F0C-C65E-4DE1-ABE6-C60D849DD490}" destId="{861202AB-DF6D-4114-942F-721F5054BDC8}" srcOrd="3" destOrd="0" parTransId="{16ADE628-68FC-4E59-9777-8E7537D0607D}" sibTransId="{0E58961F-3286-41CF-9D9B-4D4838A8B3B1}"/>
    <dgm:cxn modelId="{16B2BB43-965E-4086-A0D2-75BDAF57C245}" type="presOf" srcId="{C627ADAD-65D4-422B-B51D-AC51FE035979}" destId="{9724CF8A-BDD1-4123-8A61-713FE96B6CE5}" srcOrd="0" destOrd="0" presId="urn:microsoft.com/office/officeart/2008/layout/BendingPictureCaptionList"/>
    <dgm:cxn modelId="{41EE3F76-D207-420C-B9C5-51C54E504AF2}" type="presOf" srcId="{07F038B2-20CF-4209-814D-7A48374506A0}" destId="{539E775A-1635-453D-A1D0-7D602163514B}" srcOrd="0" destOrd="0" presId="urn:microsoft.com/office/officeart/2008/layout/BendingPictureCaptionList"/>
    <dgm:cxn modelId="{973FCD7B-775C-4681-B779-CFCE88BF41BF}" srcId="{8C2E8F0C-C65E-4DE1-ABE6-C60D849DD490}" destId="{8912C718-225C-4169-862B-8AFC149B6922}" srcOrd="0" destOrd="0" parTransId="{F2150FFA-04A9-47C2-BD14-E491BC1AE793}" sibTransId="{E5B720DF-01A8-4315-B848-55CD92FA5794}"/>
    <dgm:cxn modelId="{D1ADCB81-EB0B-42FF-9549-95265EB39BF5}" srcId="{8C2E8F0C-C65E-4DE1-ABE6-C60D849DD490}" destId="{7D971EF1-24A8-4965-ADED-293BC5B030DB}" srcOrd="6" destOrd="0" parTransId="{C3AA76C1-297A-4DC1-894A-038C29AE1864}" sibTransId="{03C6B2D8-CCB4-4DE2-B536-0D90A185AC8A}"/>
    <dgm:cxn modelId="{04B69494-7E64-4703-B4D5-3A25B37666C9}" srcId="{8C2E8F0C-C65E-4DE1-ABE6-C60D849DD490}" destId="{82319133-3F62-4ABC-BAD8-9160722413C2}" srcOrd="5" destOrd="0" parTransId="{9859457E-A8B7-4C3F-B684-541FB0DBEB84}" sibTransId="{1F4BD1C0-C988-4579-8A26-3B205C58A7EB}"/>
    <dgm:cxn modelId="{A30ABB99-CE3A-4CA6-84C1-B7F63FBA5F97}" srcId="{8C2E8F0C-C65E-4DE1-ABE6-C60D849DD490}" destId="{07F038B2-20CF-4209-814D-7A48374506A0}" srcOrd="7" destOrd="0" parTransId="{11465DAC-EC8F-4C85-9DE1-272FA3CD76A9}" sibTransId="{BB9B4856-78B3-42CE-93DD-DCFB0B4575C5}"/>
    <dgm:cxn modelId="{D912AFB5-2E89-46A0-B548-2C7397EE396E}" type="presOf" srcId="{7D971EF1-24A8-4965-ADED-293BC5B030DB}" destId="{A6391789-425F-43DE-AE76-8E7104E35727}" srcOrd="0" destOrd="0" presId="urn:microsoft.com/office/officeart/2008/layout/BendingPictureCaptionList"/>
    <dgm:cxn modelId="{6690F6DB-4706-40DD-B9D5-DDDA0A84128B}" srcId="{8C2E8F0C-C65E-4DE1-ABE6-C60D849DD490}" destId="{FEC6604A-937D-4C12-8E3A-C22928E6F642}" srcOrd="4" destOrd="0" parTransId="{406A0970-626E-4C7A-8991-D0F009E65DF0}" sibTransId="{49584A9E-93FC-4810-A998-251DC669B38E}"/>
    <dgm:cxn modelId="{6860D4E4-3745-4F15-89EA-F1AA5654DA03}" type="presOf" srcId="{861202AB-DF6D-4114-942F-721F5054BDC8}" destId="{FC1131FA-9CA5-43A1-96D9-5467CD0362E8}" srcOrd="0" destOrd="0" presId="urn:microsoft.com/office/officeart/2008/layout/BendingPictureCaptionList"/>
    <dgm:cxn modelId="{D48A67FD-8904-4BEA-A8D7-83EFE6EBC3E4}" type="presOf" srcId="{8912C718-225C-4169-862B-8AFC149B6922}" destId="{85FCC2EA-E91A-4F04-822B-AB1586A2653F}" srcOrd="0" destOrd="0" presId="urn:microsoft.com/office/officeart/2008/layout/BendingPictureCaptionList"/>
    <dgm:cxn modelId="{2EFFA420-6D2C-46F8-A5A2-215F498A4BB6}" type="presParOf" srcId="{9BF60237-22D8-4DA2-A1FB-B6F2F26876A9}" destId="{EDA093A7-B0A1-4CD6-B13B-667C7B0730A5}" srcOrd="0" destOrd="0" presId="urn:microsoft.com/office/officeart/2008/layout/BendingPictureCaptionList"/>
    <dgm:cxn modelId="{DE46D222-2499-4EEE-BDEC-3D9C9295741B}" type="presParOf" srcId="{EDA093A7-B0A1-4CD6-B13B-667C7B0730A5}" destId="{9077083B-4366-4F9A-A3D1-332C8DBAE7EF}" srcOrd="0" destOrd="0" presId="urn:microsoft.com/office/officeart/2008/layout/BendingPictureCaptionList"/>
    <dgm:cxn modelId="{D0BF3AE0-0A39-4C3A-9D0D-692C02C01DC0}" type="presParOf" srcId="{EDA093A7-B0A1-4CD6-B13B-667C7B0730A5}" destId="{85FCC2EA-E91A-4F04-822B-AB1586A2653F}" srcOrd="1" destOrd="0" presId="urn:microsoft.com/office/officeart/2008/layout/BendingPictureCaptionList"/>
    <dgm:cxn modelId="{7E64D9D3-B1DB-4BF1-962E-ABE217F89899}" type="presParOf" srcId="{9BF60237-22D8-4DA2-A1FB-B6F2F26876A9}" destId="{850C604B-66A6-4022-A267-DF2134BDE7CF}" srcOrd="1" destOrd="0" presId="urn:microsoft.com/office/officeart/2008/layout/BendingPictureCaptionList"/>
    <dgm:cxn modelId="{4BBE0C8A-BC8D-4955-BAE1-4C2EB2B40435}" type="presParOf" srcId="{9BF60237-22D8-4DA2-A1FB-B6F2F26876A9}" destId="{B0F4548A-35F5-4756-B102-BF15A1AD98B8}" srcOrd="2" destOrd="0" presId="urn:microsoft.com/office/officeart/2008/layout/BendingPictureCaptionList"/>
    <dgm:cxn modelId="{CE184114-5FE3-4B4F-8CD5-16304486E8D7}" type="presParOf" srcId="{B0F4548A-35F5-4756-B102-BF15A1AD98B8}" destId="{280F8432-76DF-4F46-84E8-28C590361EF3}" srcOrd="0" destOrd="0" presId="urn:microsoft.com/office/officeart/2008/layout/BendingPictureCaptionList"/>
    <dgm:cxn modelId="{0F212A8B-34A3-4036-AABA-1A71DA827890}" type="presParOf" srcId="{B0F4548A-35F5-4756-B102-BF15A1AD98B8}" destId="{817B93A4-C42B-4557-B6F9-90A5025B8994}" srcOrd="1" destOrd="0" presId="urn:microsoft.com/office/officeart/2008/layout/BendingPictureCaptionList"/>
    <dgm:cxn modelId="{31362581-B9A0-4341-8CE1-CE9868FE1456}" type="presParOf" srcId="{9BF60237-22D8-4DA2-A1FB-B6F2F26876A9}" destId="{A5E0260F-6EDE-4CA4-90DE-3C95F1C4953A}" srcOrd="3" destOrd="0" presId="urn:microsoft.com/office/officeart/2008/layout/BendingPictureCaptionList"/>
    <dgm:cxn modelId="{8E8F52E2-12C8-410A-8AED-B81596E8E806}" type="presParOf" srcId="{9BF60237-22D8-4DA2-A1FB-B6F2F26876A9}" destId="{3E22A62B-53D2-4AAC-9118-2313016201FF}" srcOrd="4" destOrd="0" presId="urn:microsoft.com/office/officeart/2008/layout/BendingPictureCaptionList"/>
    <dgm:cxn modelId="{307D494F-3B27-4F42-B352-A1300402B377}" type="presParOf" srcId="{3E22A62B-53D2-4AAC-9118-2313016201FF}" destId="{86740A8E-2E3F-411F-ACC9-111C2B321E2E}" srcOrd="0" destOrd="0" presId="urn:microsoft.com/office/officeart/2008/layout/BendingPictureCaptionList"/>
    <dgm:cxn modelId="{8128E570-A6C3-49EC-A60A-B0E2A1E40827}" type="presParOf" srcId="{3E22A62B-53D2-4AAC-9118-2313016201FF}" destId="{9724CF8A-BDD1-4123-8A61-713FE96B6CE5}" srcOrd="1" destOrd="0" presId="urn:microsoft.com/office/officeart/2008/layout/BendingPictureCaptionList"/>
    <dgm:cxn modelId="{FCFCDB89-3BC8-4C58-86BC-1AE366EF5125}" type="presParOf" srcId="{9BF60237-22D8-4DA2-A1FB-B6F2F26876A9}" destId="{039E6683-6909-4B43-8CCC-C0CF86F7BC15}" srcOrd="5" destOrd="0" presId="urn:microsoft.com/office/officeart/2008/layout/BendingPictureCaptionList"/>
    <dgm:cxn modelId="{8893A122-3B0F-4C61-A83B-4EB5057F911D}" type="presParOf" srcId="{9BF60237-22D8-4DA2-A1FB-B6F2F26876A9}" destId="{F2254F59-7CE9-4582-8C06-D963775E0E7A}" srcOrd="6" destOrd="0" presId="urn:microsoft.com/office/officeart/2008/layout/BendingPictureCaptionList"/>
    <dgm:cxn modelId="{1F4FD450-5B75-4076-8168-7599C4ACCEC6}" type="presParOf" srcId="{F2254F59-7CE9-4582-8C06-D963775E0E7A}" destId="{24A5961F-6BB2-4ED7-9C10-2770B1A21494}" srcOrd="0" destOrd="0" presId="urn:microsoft.com/office/officeart/2008/layout/BendingPictureCaptionList"/>
    <dgm:cxn modelId="{B36E7D43-BA09-4700-BF33-EBADBFD17C9C}" type="presParOf" srcId="{F2254F59-7CE9-4582-8C06-D963775E0E7A}" destId="{FC1131FA-9CA5-43A1-96D9-5467CD0362E8}" srcOrd="1" destOrd="0" presId="urn:microsoft.com/office/officeart/2008/layout/BendingPictureCaptionList"/>
    <dgm:cxn modelId="{81610F33-F8C1-4DBC-BE82-853ED9CA7257}" type="presParOf" srcId="{9BF60237-22D8-4DA2-A1FB-B6F2F26876A9}" destId="{21DF5DB0-C5FD-42A4-BDB4-3E4EBF0CE322}" srcOrd="7" destOrd="0" presId="urn:microsoft.com/office/officeart/2008/layout/BendingPictureCaptionList"/>
    <dgm:cxn modelId="{EDD7E8AE-1DD6-4F9F-9F53-F2CB209BB3A3}" type="presParOf" srcId="{9BF60237-22D8-4DA2-A1FB-B6F2F26876A9}" destId="{0037E019-5784-46A3-A281-168CC7B0E300}" srcOrd="8" destOrd="0" presId="urn:microsoft.com/office/officeart/2008/layout/BendingPictureCaptionList"/>
    <dgm:cxn modelId="{9CAE5A58-A194-4508-A019-B2A4645E2F48}" type="presParOf" srcId="{0037E019-5784-46A3-A281-168CC7B0E300}" destId="{639F0D9B-0B4B-4720-8074-AA9E07345B3E}" srcOrd="0" destOrd="0" presId="urn:microsoft.com/office/officeart/2008/layout/BendingPictureCaptionList"/>
    <dgm:cxn modelId="{2DAFC6D6-53CD-4402-9922-74A4798347E3}" type="presParOf" srcId="{0037E019-5784-46A3-A281-168CC7B0E300}" destId="{47BD1036-6090-452A-AE6D-6AD5094DF397}" srcOrd="1" destOrd="0" presId="urn:microsoft.com/office/officeart/2008/layout/BendingPictureCaptionList"/>
    <dgm:cxn modelId="{E8AA4CF3-3D18-4C5F-AD89-BDD2F1954DFA}" type="presParOf" srcId="{9BF60237-22D8-4DA2-A1FB-B6F2F26876A9}" destId="{92F94713-C722-41A1-A1AF-0869253E59D2}" srcOrd="9" destOrd="0" presId="urn:microsoft.com/office/officeart/2008/layout/BendingPictureCaptionList"/>
    <dgm:cxn modelId="{A5A85159-439A-4A4F-8B6A-CD5D85BF878F}" type="presParOf" srcId="{9BF60237-22D8-4DA2-A1FB-B6F2F26876A9}" destId="{CD17B591-456C-44B8-BA97-BF44060AFD3B}" srcOrd="10" destOrd="0" presId="urn:microsoft.com/office/officeart/2008/layout/BendingPictureCaptionList"/>
    <dgm:cxn modelId="{D65A99C8-C32E-4987-9884-2A3651861B4B}" type="presParOf" srcId="{CD17B591-456C-44B8-BA97-BF44060AFD3B}" destId="{A93C8810-B234-4CF7-90D2-FB8479C024E0}" srcOrd="0" destOrd="0" presId="urn:microsoft.com/office/officeart/2008/layout/BendingPictureCaptionList"/>
    <dgm:cxn modelId="{13F50DFD-FD0B-4BE1-8EC6-D37AD1B76E46}" type="presParOf" srcId="{CD17B591-456C-44B8-BA97-BF44060AFD3B}" destId="{05A8FD9F-A565-44E4-A24E-BD5F20E3876D}" srcOrd="1" destOrd="0" presId="urn:microsoft.com/office/officeart/2008/layout/BendingPictureCaptionList"/>
    <dgm:cxn modelId="{DC6E49CC-04B0-4765-A18F-63CF877197A4}" type="presParOf" srcId="{9BF60237-22D8-4DA2-A1FB-B6F2F26876A9}" destId="{CEC0654A-ADB2-4EA7-83B6-CA8F02371E65}" srcOrd="11" destOrd="0" presId="urn:microsoft.com/office/officeart/2008/layout/BendingPictureCaptionList"/>
    <dgm:cxn modelId="{260F6808-E96C-4099-9166-D77EB1665144}" type="presParOf" srcId="{9BF60237-22D8-4DA2-A1FB-B6F2F26876A9}" destId="{0FCCBDB8-432A-43EF-9D77-6ED9B01EC328}" srcOrd="12" destOrd="0" presId="urn:microsoft.com/office/officeart/2008/layout/BendingPictureCaptionList"/>
    <dgm:cxn modelId="{393673B9-DA45-4FA7-90E5-85939C4A1C8E}" type="presParOf" srcId="{0FCCBDB8-432A-43EF-9D77-6ED9B01EC328}" destId="{94BA043A-FFC7-4552-B0BC-51447407759B}" srcOrd="0" destOrd="0" presId="urn:microsoft.com/office/officeart/2008/layout/BendingPictureCaptionList"/>
    <dgm:cxn modelId="{7A86375C-9E88-4A37-B5A9-FD39BDC71AF9}" type="presParOf" srcId="{0FCCBDB8-432A-43EF-9D77-6ED9B01EC328}" destId="{A6391789-425F-43DE-AE76-8E7104E35727}" srcOrd="1" destOrd="0" presId="urn:microsoft.com/office/officeart/2008/layout/BendingPictureCaptionList"/>
    <dgm:cxn modelId="{49BB5702-CFE3-472C-BF2B-8D73C4156A04}" type="presParOf" srcId="{9BF60237-22D8-4DA2-A1FB-B6F2F26876A9}" destId="{46D2297E-D3AF-4061-AE6D-F80BDCA07A70}" srcOrd="13" destOrd="0" presId="urn:microsoft.com/office/officeart/2008/layout/BendingPictureCaptionList"/>
    <dgm:cxn modelId="{D075C74E-7DB8-4604-9164-92C6A1055471}" type="presParOf" srcId="{9BF60237-22D8-4DA2-A1FB-B6F2F26876A9}" destId="{78A5480A-165E-4738-8BC0-74DC5EBDF6AD}" srcOrd="14" destOrd="0" presId="urn:microsoft.com/office/officeart/2008/layout/BendingPictureCaptionList"/>
    <dgm:cxn modelId="{D8F6589D-13CE-4289-8889-3344DF6E943A}" type="presParOf" srcId="{78A5480A-165E-4738-8BC0-74DC5EBDF6AD}" destId="{DB677930-A178-492C-BBEF-17C9B65D3485}" srcOrd="0" destOrd="0" presId="urn:microsoft.com/office/officeart/2008/layout/BendingPictureCaptionList"/>
    <dgm:cxn modelId="{96F773D0-A18F-44E9-9459-44FCEBEAFCD7}" type="presParOf" srcId="{78A5480A-165E-4738-8BC0-74DC5EBDF6AD}" destId="{539E775A-1635-453D-A1D0-7D602163514B}" srcOrd="1" destOrd="0" presId="urn:microsoft.com/office/officeart/2008/layout/BendingPictureCaption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2E8F0C-C65E-4DE1-ABE6-C60D849DD490}" type="doc">
      <dgm:prSet loTypeId="urn:microsoft.com/office/officeart/2008/layout/BendingPictureCaptionList" loCatId="picture" qsTypeId="urn:microsoft.com/office/officeart/2005/8/quickstyle/3d4" qsCatId="3D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8912C718-225C-4169-862B-8AFC149B6922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 err="1"/>
            <a:t>Erasmus</a:t>
          </a:r>
          <a:r>
            <a:rPr lang="tr-TR" sz="1400" b="1" dirty="0"/>
            <a:t>+</a:t>
          </a:r>
          <a:br>
            <a:rPr lang="tr-TR" sz="1400" b="1" dirty="0"/>
          </a:br>
          <a:r>
            <a:rPr lang="tr-TR" sz="1100" i="1" dirty="0"/>
            <a:t>(Ulusal Ajans)</a:t>
          </a:r>
          <a:endParaRPr lang="en-GB" sz="1400" i="1" dirty="0"/>
        </a:p>
      </dgm:t>
    </dgm:pt>
    <dgm:pt modelId="{F2150FFA-04A9-47C2-BD14-E491BC1AE793}" type="parTrans" cxnId="{973FCD7B-775C-4681-B779-CFCE88BF41BF}">
      <dgm:prSet/>
      <dgm:spPr/>
      <dgm:t>
        <a:bodyPr/>
        <a:lstStyle/>
        <a:p>
          <a:endParaRPr lang="tr-TR" sz="2800"/>
        </a:p>
      </dgm:t>
    </dgm:pt>
    <dgm:pt modelId="{E5B720DF-01A8-4315-B848-55CD92FA5794}" type="sibTrans" cxnId="{973FCD7B-775C-4681-B779-CFCE88BF41BF}">
      <dgm:prSet/>
      <dgm:spPr/>
      <dgm:t>
        <a:bodyPr/>
        <a:lstStyle/>
        <a:p>
          <a:endParaRPr lang="tr-TR" sz="2800"/>
        </a:p>
      </dgm:t>
    </dgm:pt>
    <dgm:pt modelId="{608ED03D-751C-44B3-92B7-E3490473A5BB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/>
            <a:t>Ufuk 2020</a:t>
          </a:r>
          <a:br>
            <a:rPr lang="tr-TR" sz="1400" b="1" dirty="0"/>
          </a:br>
          <a:r>
            <a:rPr lang="tr-TR" sz="1100" i="1" dirty="0"/>
            <a:t>(TÜBİTAK)</a:t>
          </a:r>
          <a:endParaRPr lang="en-GB" sz="1400" i="1" dirty="0"/>
        </a:p>
      </dgm:t>
    </dgm:pt>
    <dgm:pt modelId="{1B08A83B-122C-45B6-A9F8-B03A4B988BBA}" type="parTrans" cxnId="{9FDBFA2A-FC1C-4983-B466-0A7C1F40C0C1}">
      <dgm:prSet/>
      <dgm:spPr/>
      <dgm:t>
        <a:bodyPr/>
        <a:lstStyle/>
        <a:p>
          <a:endParaRPr lang="tr-TR" sz="2800"/>
        </a:p>
      </dgm:t>
    </dgm:pt>
    <dgm:pt modelId="{6BB3D3B3-3406-4533-9D5C-37218CF48CAA}" type="sibTrans" cxnId="{9FDBFA2A-FC1C-4983-B466-0A7C1F40C0C1}">
      <dgm:prSet/>
      <dgm:spPr/>
      <dgm:t>
        <a:bodyPr/>
        <a:lstStyle/>
        <a:p>
          <a:endParaRPr lang="tr-TR" sz="2800"/>
        </a:p>
      </dgm:t>
    </dgm:pt>
    <dgm:pt modelId="{C627ADAD-65D4-422B-B51D-AC51FE035979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/>
            <a:t>COSME</a:t>
          </a:r>
          <a:br>
            <a:rPr lang="tr-TR" sz="1400" b="1" dirty="0"/>
          </a:br>
          <a:r>
            <a:rPr lang="tr-TR" sz="1100" i="1" dirty="0"/>
            <a:t>(KOSGEB)</a:t>
          </a:r>
          <a:endParaRPr lang="en-GB" sz="1400" i="1" dirty="0"/>
        </a:p>
      </dgm:t>
    </dgm:pt>
    <dgm:pt modelId="{35451350-D283-4A60-98D4-FA31E9F2EE7E}" type="parTrans" cxnId="{D31EFB00-07B1-4963-B485-00AF34C5E244}">
      <dgm:prSet/>
      <dgm:spPr/>
      <dgm:t>
        <a:bodyPr/>
        <a:lstStyle/>
        <a:p>
          <a:endParaRPr lang="tr-TR" sz="2800"/>
        </a:p>
      </dgm:t>
    </dgm:pt>
    <dgm:pt modelId="{3C54881D-5A35-4397-93D3-477941F1A9CC}" type="sibTrans" cxnId="{D31EFB00-07B1-4963-B485-00AF34C5E244}">
      <dgm:prSet/>
      <dgm:spPr/>
      <dgm:t>
        <a:bodyPr/>
        <a:lstStyle/>
        <a:p>
          <a:endParaRPr lang="tr-TR" sz="2800"/>
        </a:p>
      </dgm:t>
    </dgm:pt>
    <dgm:pt modelId="{861202AB-DF6D-4114-942F-721F5054BDC8}">
      <dgm:prSet custT="1"/>
      <dgm:spPr/>
      <dgm:t>
        <a:bodyPr/>
        <a:lstStyle/>
        <a:p>
          <a:pPr rtl="0">
            <a:buFont typeface="+mj-lt"/>
          </a:pPr>
          <a:r>
            <a:rPr lang="tr-TR" sz="1400" b="1" dirty="0" err="1"/>
            <a:t>EaSI</a:t>
          </a:r>
          <a:br>
            <a:rPr lang="tr-TR" sz="1400" b="1" dirty="0"/>
          </a:br>
          <a:r>
            <a:rPr lang="tr-TR" sz="1100" i="1" dirty="0"/>
            <a:t>(AB Başkanlığı)</a:t>
          </a:r>
          <a:endParaRPr lang="en-GB" sz="1400" i="1" dirty="0"/>
        </a:p>
      </dgm:t>
    </dgm:pt>
    <dgm:pt modelId="{0E58961F-3286-41CF-9D9B-4D4838A8B3B1}" type="sibTrans" cxnId="{3337D95D-6BE6-4BC5-89B9-0574A302C3BD}">
      <dgm:prSet/>
      <dgm:spPr/>
      <dgm:t>
        <a:bodyPr/>
        <a:lstStyle/>
        <a:p>
          <a:endParaRPr lang="tr-TR" sz="2800"/>
        </a:p>
      </dgm:t>
    </dgm:pt>
    <dgm:pt modelId="{16ADE628-68FC-4E59-9777-8E7537D0607D}" type="parTrans" cxnId="{3337D95D-6BE6-4BC5-89B9-0574A302C3BD}">
      <dgm:prSet/>
      <dgm:spPr/>
      <dgm:t>
        <a:bodyPr/>
        <a:lstStyle/>
        <a:p>
          <a:endParaRPr lang="tr-TR" sz="2800"/>
        </a:p>
      </dgm:t>
    </dgm:pt>
    <dgm:pt modelId="{80CAD64C-F9C8-466D-86C2-94E933DA9BC8}">
      <dgm:prSet custT="1"/>
      <dgm:spPr/>
      <dgm:t>
        <a:bodyPr/>
        <a:lstStyle/>
        <a:p>
          <a:pPr rtl="0">
            <a:buFont typeface="+mj-lt"/>
          </a:pPr>
          <a:r>
            <a:rPr lang="tr-TR" sz="1400" b="1" kern="1200" dirty="0"/>
            <a:t>ESC</a:t>
          </a:r>
          <a:br>
            <a:rPr lang="tr-TR" sz="1400" b="1" kern="1200" dirty="0"/>
          </a:br>
          <a:r>
            <a:rPr lang="tr-TR" sz="1100" i="1" dirty="0"/>
            <a:t>(Ulusal Ajans)</a:t>
          </a:r>
        </a:p>
      </dgm:t>
    </dgm:pt>
    <dgm:pt modelId="{591CF2AF-13AC-4489-B57B-874EF1EEAEA7}" type="parTrans" cxnId="{EE3A7B0B-8D78-4985-91C9-746934E0592A}">
      <dgm:prSet/>
      <dgm:spPr/>
      <dgm:t>
        <a:bodyPr/>
        <a:lstStyle/>
        <a:p>
          <a:endParaRPr lang="tr-TR"/>
        </a:p>
      </dgm:t>
    </dgm:pt>
    <dgm:pt modelId="{60614F69-A7B5-49FA-A778-45428D7BF374}" type="sibTrans" cxnId="{EE3A7B0B-8D78-4985-91C9-746934E0592A}">
      <dgm:prSet/>
      <dgm:spPr/>
      <dgm:t>
        <a:bodyPr/>
        <a:lstStyle/>
        <a:p>
          <a:endParaRPr lang="tr-TR"/>
        </a:p>
      </dgm:t>
    </dgm:pt>
    <dgm:pt modelId="{9BF60237-22D8-4DA2-A1FB-B6F2F26876A9}" type="pres">
      <dgm:prSet presAssocID="{8C2E8F0C-C65E-4DE1-ABE6-C60D849DD490}" presName="Name0" presStyleCnt="0">
        <dgm:presLayoutVars>
          <dgm:dir/>
          <dgm:resizeHandles val="exact"/>
        </dgm:presLayoutVars>
      </dgm:prSet>
      <dgm:spPr/>
    </dgm:pt>
    <dgm:pt modelId="{EDA093A7-B0A1-4CD6-B13B-667C7B0730A5}" type="pres">
      <dgm:prSet presAssocID="{8912C718-225C-4169-862B-8AFC149B6922}" presName="composite" presStyleCnt="0"/>
      <dgm:spPr/>
    </dgm:pt>
    <dgm:pt modelId="{9077083B-4366-4F9A-A3D1-332C8DBAE7EF}" type="pres">
      <dgm:prSet presAssocID="{8912C718-225C-4169-862B-8AFC149B6922}" presName="rect1" presStyleLbl="bgImgPlace1" presStyleIdx="0" presStyleCnt="5" custScaleX="66445" custScaleY="76289" custLinFactNeighborX="-43" custLinFactNeighborY="421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85FCC2EA-E91A-4F04-822B-AB1586A2653F}" type="pres">
      <dgm:prSet presAssocID="{8912C718-225C-4169-862B-8AFC149B6922}" presName="wedgeRectCallout1" presStyleLbl="node1" presStyleIdx="0" presStyleCnt="5" custScaleX="72873" custScaleY="78540" custLinFactNeighborX="-36981" custLinFactNeighborY="7175">
        <dgm:presLayoutVars>
          <dgm:bulletEnabled val="1"/>
        </dgm:presLayoutVars>
      </dgm:prSet>
      <dgm:spPr/>
    </dgm:pt>
    <dgm:pt modelId="{850C604B-66A6-4022-A267-DF2134BDE7CF}" type="pres">
      <dgm:prSet presAssocID="{E5B720DF-01A8-4315-B848-55CD92FA5794}" presName="sibTrans" presStyleCnt="0"/>
      <dgm:spPr/>
    </dgm:pt>
    <dgm:pt modelId="{C8011BCD-8E06-4176-89AD-B3C22F5BCD78}" type="pres">
      <dgm:prSet presAssocID="{80CAD64C-F9C8-466D-86C2-94E933DA9BC8}" presName="composite" presStyleCnt="0"/>
      <dgm:spPr/>
    </dgm:pt>
    <dgm:pt modelId="{8534AF2A-95EE-46B0-B407-4D4091DEA776}" type="pres">
      <dgm:prSet presAssocID="{80CAD64C-F9C8-466D-86C2-94E933DA9BC8}" presName="rect1" presStyleLbl="bgImgPlace1" presStyleIdx="1" presStyleCnt="5" custScaleX="65743" custScaleY="73541" custLinFactNeighborX="-5408" custLinFactNeighborY="264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D5D0079F-F32C-4CC9-9960-5A8017F88997}" type="pres">
      <dgm:prSet presAssocID="{80CAD64C-F9C8-466D-86C2-94E933DA9BC8}" presName="wedgeRectCallout1" presStyleLbl="node1" presStyleIdx="1" presStyleCnt="5" custScaleX="77962" custScaleY="68506" custLinFactNeighborX="-14789" custLinFactNeighborY="-8289">
        <dgm:presLayoutVars>
          <dgm:bulletEnabled val="1"/>
        </dgm:presLayoutVars>
      </dgm:prSet>
      <dgm:spPr/>
    </dgm:pt>
    <dgm:pt modelId="{72A6F805-0C1C-4DE0-B85A-68DE03CBED65}" type="pres">
      <dgm:prSet presAssocID="{60614F69-A7B5-49FA-A778-45428D7BF374}" presName="sibTrans" presStyleCnt="0"/>
      <dgm:spPr/>
    </dgm:pt>
    <dgm:pt modelId="{B0F4548A-35F5-4756-B102-BF15A1AD98B8}" type="pres">
      <dgm:prSet presAssocID="{608ED03D-751C-44B3-92B7-E3490473A5BB}" presName="composite" presStyleCnt="0"/>
      <dgm:spPr/>
    </dgm:pt>
    <dgm:pt modelId="{280F8432-76DF-4F46-84E8-28C590361EF3}" type="pres">
      <dgm:prSet presAssocID="{608ED03D-751C-44B3-92B7-E3490473A5BB}" presName="rect1" presStyleLbl="bgImgPlace1" presStyleIdx="2" presStyleCnt="5" custScaleX="66512" custScaleY="76399" custLinFactNeighborX="-12353" custLinFactNeighborY="53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</dgm:pt>
    <dgm:pt modelId="{817B93A4-C42B-4557-B6F9-90A5025B8994}" type="pres">
      <dgm:prSet presAssocID="{608ED03D-751C-44B3-92B7-E3490473A5BB}" presName="wedgeRectCallout1" presStyleLbl="node1" presStyleIdx="2" presStyleCnt="5" custScaleX="72683" custScaleY="82313" custLinFactNeighborX="-17629" custLinFactNeighborY="-3032">
        <dgm:presLayoutVars>
          <dgm:bulletEnabled val="1"/>
        </dgm:presLayoutVars>
      </dgm:prSet>
      <dgm:spPr/>
    </dgm:pt>
    <dgm:pt modelId="{A5E0260F-6EDE-4CA4-90DE-3C95F1C4953A}" type="pres">
      <dgm:prSet presAssocID="{6BB3D3B3-3406-4533-9D5C-37218CF48CAA}" presName="sibTrans" presStyleCnt="0"/>
      <dgm:spPr/>
    </dgm:pt>
    <dgm:pt modelId="{3E22A62B-53D2-4AAC-9118-2313016201FF}" type="pres">
      <dgm:prSet presAssocID="{C627ADAD-65D4-422B-B51D-AC51FE035979}" presName="composite" presStyleCnt="0"/>
      <dgm:spPr/>
    </dgm:pt>
    <dgm:pt modelId="{86740A8E-2E3F-411F-ACC9-111C2B321E2E}" type="pres">
      <dgm:prSet presAssocID="{C627ADAD-65D4-422B-B51D-AC51FE035979}" presName="rect1" presStyleLbl="bgImgPlace1" presStyleIdx="3" presStyleCnt="5" custScaleX="66512" custScaleY="76399" custLinFactNeighborX="-12012" custLinFactNeighborY="923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9724CF8A-BDD1-4123-8A61-713FE96B6CE5}" type="pres">
      <dgm:prSet presAssocID="{C627ADAD-65D4-422B-B51D-AC51FE035979}" presName="wedgeRectCallout1" presStyleLbl="node1" presStyleIdx="3" presStyleCnt="5" custScaleX="72707" custScaleY="107147" custLinFactNeighborX="-18709" custLinFactNeighborY="-3581">
        <dgm:presLayoutVars>
          <dgm:bulletEnabled val="1"/>
        </dgm:presLayoutVars>
      </dgm:prSet>
      <dgm:spPr/>
    </dgm:pt>
    <dgm:pt modelId="{039E6683-6909-4B43-8CCC-C0CF86F7BC15}" type="pres">
      <dgm:prSet presAssocID="{3C54881D-5A35-4397-93D3-477941F1A9CC}" presName="sibTrans" presStyleCnt="0"/>
      <dgm:spPr/>
    </dgm:pt>
    <dgm:pt modelId="{F2254F59-7CE9-4582-8C06-D963775E0E7A}" type="pres">
      <dgm:prSet presAssocID="{861202AB-DF6D-4114-942F-721F5054BDC8}" presName="composite" presStyleCnt="0"/>
      <dgm:spPr/>
    </dgm:pt>
    <dgm:pt modelId="{24A5961F-6BB2-4ED7-9C10-2770B1A21494}" type="pres">
      <dgm:prSet presAssocID="{861202AB-DF6D-4114-942F-721F5054BDC8}" presName="rect1" presStyleLbl="bgImgPlace1" presStyleIdx="4" presStyleCnt="5" custScaleX="66512" custScaleY="70270" custLinFactNeighborX="-13156" custLinFactNeighborY="-6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FC1131FA-9CA5-43A1-96D9-5467CD0362E8}" type="pres">
      <dgm:prSet presAssocID="{861202AB-DF6D-4114-942F-721F5054BDC8}" presName="wedgeRectCallout1" presStyleLbl="node1" presStyleIdx="4" presStyleCnt="5" custScaleX="75120" custScaleY="101058" custLinFactNeighborX="-21391" custLinFactNeighborY="-4905">
        <dgm:presLayoutVars>
          <dgm:bulletEnabled val="1"/>
        </dgm:presLayoutVars>
      </dgm:prSet>
      <dgm:spPr/>
    </dgm:pt>
  </dgm:ptLst>
  <dgm:cxnLst>
    <dgm:cxn modelId="{D31EFB00-07B1-4963-B485-00AF34C5E244}" srcId="{8C2E8F0C-C65E-4DE1-ABE6-C60D849DD490}" destId="{C627ADAD-65D4-422B-B51D-AC51FE035979}" srcOrd="3" destOrd="0" parTransId="{35451350-D283-4A60-98D4-FA31E9F2EE7E}" sibTransId="{3C54881D-5A35-4397-93D3-477941F1A9CC}"/>
    <dgm:cxn modelId="{EE3A7B0B-8D78-4985-91C9-746934E0592A}" srcId="{8C2E8F0C-C65E-4DE1-ABE6-C60D849DD490}" destId="{80CAD64C-F9C8-466D-86C2-94E933DA9BC8}" srcOrd="1" destOrd="0" parTransId="{591CF2AF-13AC-4489-B57B-874EF1EEAEA7}" sibTransId="{60614F69-A7B5-49FA-A778-45428D7BF374}"/>
    <dgm:cxn modelId="{EDA92616-1EA5-494B-8307-4C826D824661}" type="presOf" srcId="{8C2E8F0C-C65E-4DE1-ABE6-C60D849DD490}" destId="{9BF60237-22D8-4DA2-A1FB-B6F2F26876A9}" srcOrd="0" destOrd="0" presId="urn:microsoft.com/office/officeart/2008/layout/BendingPictureCaptionList"/>
    <dgm:cxn modelId="{9FDBFA2A-FC1C-4983-B466-0A7C1F40C0C1}" srcId="{8C2E8F0C-C65E-4DE1-ABE6-C60D849DD490}" destId="{608ED03D-751C-44B3-92B7-E3490473A5BB}" srcOrd="2" destOrd="0" parTransId="{1B08A83B-122C-45B6-A9F8-B03A4B988BBA}" sibTransId="{6BB3D3B3-3406-4533-9D5C-37218CF48CAA}"/>
    <dgm:cxn modelId="{62DD4F3C-09F0-40D4-9538-CC3B07D4699F}" type="presOf" srcId="{608ED03D-751C-44B3-92B7-E3490473A5BB}" destId="{817B93A4-C42B-4557-B6F9-90A5025B8994}" srcOrd="0" destOrd="0" presId="urn:microsoft.com/office/officeart/2008/layout/BendingPictureCaptionList"/>
    <dgm:cxn modelId="{3337D95D-6BE6-4BC5-89B9-0574A302C3BD}" srcId="{8C2E8F0C-C65E-4DE1-ABE6-C60D849DD490}" destId="{861202AB-DF6D-4114-942F-721F5054BDC8}" srcOrd="4" destOrd="0" parTransId="{16ADE628-68FC-4E59-9777-8E7537D0607D}" sibTransId="{0E58961F-3286-41CF-9D9B-4D4838A8B3B1}"/>
    <dgm:cxn modelId="{16B2BB43-965E-4086-A0D2-75BDAF57C245}" type="presOf" srcId="{C627ADAD-65D4-422B-B51D-AC51FE035979}" destId="{9724CF8A-BDD1-4123-8A61-713FE96B6CE5}" srcOrd="0" destOrd="0" presId="urn:microsoft.com/office/officeart/2008/layout/BendingPictureCaptionList"/>
    <dgm:cxn modelId="{973FCD7B-775C-4681-B779-CFCE88BF41BF}" srcId="{8C2E8F0C-C65E-4DE1-ABE6-C60D849DD490}" destId="{8912C718-225C-4169-862B-8AFC149B6922}" srcOrd="0" destOrd="0" parTransId="{F2150FFA-04A9-47C2-BD14-E491BC1AE793}" sibTransId="{E5B720DF-01A8-4315-B848-55CD92FA5794}"/>
    <dgm:cxn modelId="{6860D4E4-3745-4F15-89EA-F1AA5654DA03}" type="presOf" srcId="{861202AB-DF6D-4114-942F-721F5054BDC8}" destId="{FC1131FA-9CA5-43A1-96D9-5467CD0362E8}" srcOrd="0" destOrd="0" presId="urn:microsoft.com/office/officeart/2008/layout/BendingPictureCaptionList"/>
    <dgm:cxn modelId="{88BE3CFB-DB00-4F05-87ED-9EE5AB8E87BD}" type="presOf" srcId="{80CAD64C-F9C8-466D-86C2-94E933DA9BC8}" destId="{D5D0079F-F32C-4CC9-9960-5A8017F88997}" srcOrd="0" destOrd="0" presId="urn:microsoft.com/office/officeart/2008/layout/BendingPictureCaptionList"/>
    <dgm:cxn modelId="{D48A67FD-8904-4BEA-A8D7-83EFE6EBC3E4}" type="presOf" srcId="{8912C718-225C-4169-862B-8AFC149B6922}" destId="{85FCC2EA-E91A-4F04-822B-AB1586A2653F}" srcOrd="0" destOrd="0" presId="urn:microsoft.com/office/officeart/2008/layout/BendingPictureCaptionList"/>
    <dgm:cxn modelId="{2EFFA420-6D2C-46F8-A5A2-215F498A4BB6}" type="presParOf" srcId="{9BF60237-22D8-4DA2-A1FB-B6F2F26876A9}" destId="{EDA093A7-B0A1-4CD6-B13B-667C7B0730A5}" srcOrd="0" destOrd="0" presId="urn:microsoft.com/office/officeart/2008/layout/BendingPictureCaptionList"/>
    <dgm:cxn modelId="{DE46D222-2499-4EEE-BDEC-3D9C9295741B}" type="presParOf" srcId="{EDA093A7-B0A1-4CD6-B13B-667C7B0730A5}" destId="{9077083B-4366-4F9A-A3D1-332C8DBAE7EF}" srcOrd="0" destOrd="0" presId="urn:microsoft.com/office/officeart/2008/layout/BendingPictureCaptionList"/>
    <dgm:cxn modelId="{D0BF3AE0-0A39-4C3A-9D0D-692C02C01DC0}" type="presParOf" srcId="{EDA093A7-B0A1-4CD6-B13B-667C7B0730A5}" destId="{85FCC2EA-E91A-4F04-822B-AB1586A2653F}" srcOrd="1" destOrd="0" presId="urn:microsoft.com/office/officeart/2008/layout/BendingPictureCaptionList"/>
    <dgm:cxn modelId="{7E64D9D3-B1DB-4BF1-962E-ABE217F89899}" type="presParOf" srcId="{9BF60237-22D8-4DA2-A1FB-B6F2F26876A9}" destId="{850C604B-66A6-4022-A267-DF2134BDE7CF}" srcOrd="1" destOrd="0" presId="urn:microsoft.com/office/officeart/2008/layout/BendingPictureCaptionList"/>
    <dgm:cxn modelId="{53CA03E1-740A-4641-B528-93F7ACB3A41E}" type="presParOf" srcId="{9BF60237-22D8-4DA2-A1FB-B6F2F26876A9}" destId="{C8011BCD-8E06-4176-89AD-B3C22F5BCD78}" srcOrd="2" destOrd="0" presId="urn:microsoft.com/office/officeart/2008/layout/BendingPictureCaptionList"/>
    <dgm:cxn modelId="{09516A04-24E9-47E0-84B2-448537B8C62C}" type="presParOf" srcId="{C8011BCD-8E06-4176-89AD-B3C22F5BCD78}" destId="{8534AF2A-95EE-46B0-B407-4D4091DEA776}" srcOrd="0" destOrd="0" presId="urn:microsoft.com/office/officeart/2008/layout/BendingPictureCaptionList"/>
    <dgm:cxn modelId="{DE645102-0B6D-4B3E-9399-5B4AA6E754FE}" type="presParOf" srcId="{C8011BCD-8E06-4176-89AD-B3C22F5BCD78}" destId="{D5D0079F-F32C-4CC9-9960-5A8017F88997}" srcOrd="1" destOrd="0" presId="urn:microsoft.com/office/officeart/2008/layout/BendingPictureCaptionList"/>
    <dgm:cxn modelId="{4FF6CF06-1D6D-44DC-8955-573980551E36}" type="presParOf" srcId="{9BF60237-22D8-4DA2-A1FB-B6F2F26876A9}" destId="{72A6F805-0C1C-4DE0-B85A-68DE03CBED65}" srcOrd="3" destOrd="0" presId="urn:microsoft.com/office/officeart/2008/layout/BendingPictureCaptionList"/>
    <dgm:cxn modelId="{4BBE0C8A-BC8D-4955-BAE1-4C2EB2B40435}" type="presParOf" srcId="{9BF60237-22D8-4DA2-A1FB-B6F2F26876A9}" destId="{B0F4548A-35F5-4756-B102-BF15A1AD98B8}" srcOrd="4" destOrd="0" presId="urn:microsoft.com/office/officeart/2008/layout/BendingPictureCaptionList"/>
    <dgm:cxn modelId="{CE184114-5FE3-4B4F-8CD5-16304486E8D7}" type="presParOf" srcId="{B0F4548A-35F5-4756-B102-BF15A1AD98B8}" destId="{280F8432-76DF-4F46-84E8-28C590361EF3}" srcOrd="0" destOrd="0" presId="urn:microsoft.com/office/officeart/2008/layout/BendingPictureCaptionList"/>
    <dgm:cxn modelId="{0F212A8B-34A3-4036-AABA-1A71DA827890}" type="presParOf" srcId="{B0F4548A-35F5-4756-B102-BF15A1AD98B8}" destId="{817B93A4-C42B-4557-B6F9-90A5025B8994}" srcOrd="1" destOrd="0" presId="urn:microsoft.com/office/officeart/2008/layout/BendingPictureCaptionList"/>
    <dgm:cxn modelId="{31362581-B9A0-4341-8CE1-CE9868FE1456}" type="presParOf" srcId="{9BF60237-22D8-4DA2-A1FB-B6F2F26876A9}" destId="{A5E0260F-6EDE-4CA4-90DE-3C95F1C4953A}" srcOrd="5" destOrd="0" presId="urn:microsoft.com/office/officeart/2008/layout/BendingPictureCaptionList"/>
    <dgm:cxn modelId="{8E8F52E2-12C8-410A-8AED-B81596E8E806}" type="presParOf" srcId="{9BF60237-22D8-4DA2-A1FB-B6F2F26876A9}" destId="{3E22A62B-53D2-4AAC-9118-2313016201FF}" srcOrd="6" destOrd="0" presId="urn:microsoft.com/office/officeart/2008/layout/BendingPictureCaptionList"/>
    <dgm:cxn modelId="{307D494F-3B27-4F42-B352-A1300402B377}" type="presParOf" srcId="{3E22A62B-53D2-4AAC-9118-2313016201FF}" destId="{86740A8E-2E3F-411F-ACC9-111C2B321E2E}" srcOrd="0" destOrd="0" presId="urn:microsoft.com/office/officeart/2008/layout/BendingPictureCaptionList"/>
    <dgm:cxn modelId="{8128E570-A6C3-49EC-A60A-B0E2A1E40827}" type="presParOf" srcId="{3E22A62B-53D2-4AAC-9118-2313016201FF}" destId="{9724CF8A-BDD1-4123-8A61-713FE96B6CE5}" srcOrd="1" destOrd="0" presId="urn:microsoft.com/office/officeart/2008/layout/BendingPictureCaptionList"/>
    <dgm:cxn modelId="{FCFCDB89-3BC8-4C58-86BC-1AE366EF5125}" type="presParOf" srcId="{9BF60237-22D8-4DA2-A1FB-B6F2F26876A9}" destId="{039E6683-6909-4B43-8CCC-C0CF86F7BC15}" srcOrd="7" destOrd="0" presId="urn:microsoft.com/office/officeart/2008/layout/BendingPictureCaptionList"/>
    <dgm:cxn modelId="{8893A122-3B0F-4C61-A83B-4EB5057F911D}" type="presParOf" srcId="{9BF60237-22D8-4DA2-A1FB-B6F2F26876A9}" destId="{F2254F59-7CE9-4582-8C06-D963775E0E7A}" srcOrd="8" destOrd="0" presId="urn:microsoft.com/office/officeart/2008/layout/BendingPictureCaptionList"/>
    <dgm:cxn modelId="{1F4FD450-5B75-4076-8168-7599C4ACCEC6}" type="presParOf" srcId="{F2254F59-7CE9-4582-8C06-D963775E0E7A}" destId="{24A5961F-6BB2-4ED7-9C10-2770B1A21494}" srcOrd="0" destOrd="0" presId="urn:microsoft.com/office/officeart/2008/layout/BendingPictureCaptionList"/>
    <dgm:cxn modelId="{B36E7D43-BA09-4700-BF33-EBADBFD17C9C}" type="presParOf" srcId="{F2254F59-7CE9-4582-8C06-D963775E0E7A}" destId="{FC1131FA-9CA5-43A1-96D9-5467CD0362E8}" srcOrd="1" destOrd="0" presId="urn:microsoft.com/office/officeart/2008/layout/BendingPictureCa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65054A-C760-4D53-A7C8-44E77A6C571C}" type="doc">
      <dgm:prSet loTypeId="urn:microsoft.com/office/officeart/2005/8/layout/hProcess10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53C1644-E6EB-4BA3-AFB4-D1A45CCDA1C7}">
      <dgm:prSet phldrT="[Metin]"/>
      <dgm:spPr/>
      <dgm:t>
        <a:bodyPr/>
        <a:lstStyle/>
        <a:p>
          <a:r>
            <a:rPr lang="tr-TR" b="1" dirty="0"/>
            <a:t>Koordinasyon Toplantıları</a:t>
          </a:r>
        </a:p>
      </dgm:t>
    </dgm:pt>
    <dgm:pt modelId="{021420D5-C865-4250-82B3-56CDBE38002F}" type="parTrans" cxnId="{B3E1C07F-21D1-4BBB-A7DB-57E1C2D6EC81}">
      <dgm:prSet/>
      <dgm:spPr/>
      <dgm:t>
        <a:bodyPr/>
        <a:lstStyle/>
        <a:p>
          <a:endParaRPr lang="tr-TR"/>
        </a:p>
      </dgm:t>
    </dgm:pt>
    <dgm:pt modelId="{9F5B6AD6-1A21-4E75-AA7F-8002E024CAB8}" type="sibTrans" cxnId="{B3E1C07F-21D1-4BBB-A7DB-57E1C2D6EC81}">
      <dgm:prSet/>
      <dgm:spPr/>
      <dgm:t>
        <a:bodyPr/>
        <a:lstStyle/>
        <a:p>
          <a:endParaRPr lang="tr-TR"/>
        </a:p>
      </dgm:t>
    </dgm:pt>
    <dgm:pt modelId="{9E9C00EE-C5D9-4191-96D1-ADBF086A63C2}">
      <dgm:prSet phldrT="[Metin]"/>
      <dgm:spPr/>
      <dgm:t>
        <a:bodyPr/>
        <a:lstStyle/>
        <a:p>
          <a:r>
            <a:rPr lang="tr-TR" dirty="0"/>
            <a:t>Kurulun Sekretarya görevlerini AB Başkanlığı yürütür</a:t>
          </a:r>
        </a:p>
      </dgm:t>
    </dgm:pt>
    <dgm:pt modelId="{80313EF5-89B5-4ACB-9A1C-3FD4FDC24B62}" type="parTrans" cxnId="{F928C68E-A9E8-461F-B351-F7A8595976EF}">
      <dgm:prSet/>
      <dgm:spPr/>
      <dgm:t>
        <a:bodyPr/>
        <a:lstStyle/>
        <a:p>
          <a:endParaRPr lang="tr-TR"/>
        </a:p>
      </dgm:t>
    </dgm:pt>
    <dgm:pt modelId="{6498CCCC-2934-4246-ADA1-74099C96C0C7}" type="sibTrans" cxnId="{F928C68E-A9E8-461F-B351-F7A8595976EF}">
      <dgm:prSet/>
      <dgm:spPr/>
      <dgm:t>
        <a:bodyPr/>
        <a:lstStyle/>
        <a:p>
          <a:endParaRPr lang="tr-TR"/>
        </a:p>
      </dgm:t>
    </dgm:pt>
    <dgm:pt modelId="{9E26F0D1-FBA7-4C8C-A842-4E52DA7A2C79}">
      <dgm:prSet phldrT="[Metin]"/>
      <dgm:spPr/>
      <dgm:t>
        <a:bodyPr/>
        <a:lstStyle/>
        <a:p>
          <a:r>
            <a:rPr lang="tr-TR" dirty="0"/>
            <a:t>Kurul Toplantıları düzenli olarak gerçekleşecektir</a:t>
          </a:r>
        </a:p>
      </dgm:t>
    </dgm:pt>
    <dgm:pt modelId="{F8B8E1D1-8304-4A56-8366-0B7344B6D8CF}" type="parTrans" cxnId="{66A4130D-4F09-46CE-B4C4-A8C73DF29A56}">
      <dgm:prSet/>
      <dgm:spPr/>
      <dgm:t>
        <a:bodyPr/>
        <a:lstStyle/>
        <a:p>
          <a:endParaRPr lang="tr-TR"/>
        </a:p>
      </dgm:t>
    </dgm:pt>
    <dgm:pt modelId="{A4177EF4-7FFE-4497-BE1D-A43AA1E0FDDE}" type="sibTrans" cxnId="{66A4130D-4F09-46CE-B4C4-A8C73DF29A56}">
      <dgm:prSet/>
      <dgm:spPr/>
      <dgm:t>
        <a:bodyPr/>
        <a:lstStyle/>
        <a:p>
          <a:endParaRPr lang="tr-TR"/>
        </a:p>
      </dgm:t>
    </dgm:pt>
    <dgm:pt modelId="{18C730AC-920E-4540-AA95-FBA0F5D7CF50}">
      <dgm:prSet phldrT="[Metin]"/>
      <dgm:spPr/>
      <dgm:t>
        <a:bodyPr/>
        <a:lstStyle/>
        <a:p>
          <a:r>
            <a:rPr lang="tr-TR" b="1" dirty="0"/>
            <a:t>Katılım Anlaşmaları</a:t>
          </a:r>
        </a:p>
      </dgm:t>
    </dgm:pt>
    <dgm:pt modelId="{92CB30F2-AC25-4E04-B4B1-D8659DCAF07A}" type="parTrans" cxnId="{6B568DC9-4A53-40DB-BCBB-90AF5CD2F578}">
      <dgm:prSet/>
      <dgm:spPr/>
      <dgm:t>
        <a:bodyPr/>
        <a:lstStyle/>
        <a:p>
          <a:endParaRPr lang="tr-TR"/>
        </a:p>
      </dgm:t>
    </dgm:pt>
    <dgm:pt modelId="{A81829C3-8E6A-420C-9FA7-8FFDC52D0F10}" type="sibTrans" cxnId="{6B568DC9-4A53-40DB-BCBB-90AF5CD2F578}">
      <dgm:prSet/>
      <dgm:spPr/>
      <dgm:t>
        <a:bodyPr/>
        <a:lstStyle/>
        <a:p>
          <a:endParaRPr lang="tr-TR"/>
        </a:p>
      </dgm:t>
    </dgm:pt>
    <dgm:pt modelId="{685FB4DE-530F-48F7-91A6-EBAC14072CC7}">
      <dgm:prSet phldrT="[Metin]"/>
      <dgm:spPr/>
      <dgm:t>
        <a:bodyPr/>
        <a:lstStyle/>
        <a:p>
          <a:r>
            <a:rPr lang="tr-TR" dirty="0"/>
            <a:t>Kurul, AB Programlarına katılım için hukuki süreci yürütür  </a:t>
          </a:r>
        </a:p>
      </dgm:t>
    </dgm:pt>
    <dgm:pt modelId="{CBEA4AA4-A0C6-4124-AA13-45016621A8F2}" type="parTrans" cxnId="{CEAEF06B-A54B-4112-A873-D812F3CB63B1}">
      <dgm:prSet/>
      <dgm:spPr/>
      <dgm:t>
        <a:bodyPr/>
        <a:lstStyle/>
        <a:p>
          <a:endParaRPr lang="tr-TR"/>
        </a:p>
      </dgm:t>
    </dgm:pt>
    <dgm:pt modelId="{64ABFAC1-EE21-4511-B252-F3F5E0549E84}" type="sibTrans" cxnId="{CEAEF06B-A54B-4112-A873-D812F3CB63B1}">
      <dgm:prSet/>
      <dgm:spPr/>
      <dgm:t>
        <a:bodyPr/>
        <a:lstStyle/>
        <a:p>
          <a:endParaRPr lang="tr-TR"/>
        </a:p>
      </dgm:t>
    </dgm:pt>
    <dgm:pt modelId="{9E389988-6195-4536-9EC6-9E0FF22EF323}">
      <dgm:prSet phldrT="[Metin]"/>
      <dgm:spPr/>
      <dgm:t>
        <a:bodyPr/>
        <a:lstStyle/>
        <a:p>
          <a:r>
            <a:rPr lang="tr-TR" dirty="0"/>
            <a:t>AB Programlarına ülke adına katılım kararı verilmesi </a:t>
          </a:r>
        </a:p>
      </dgm:t>
    </dgm:pt>
    <dgm:pt modelId="{807157D1-71E8-406E-AC4E-5051D4980DB2}" type="parTrans" cxnId="{D8728B2C-84B6-47EF-857F-7518B2E91385}">
      <dgm:prSet/>
      <dgm:spPr/>
      <dgm:t>
        <a:bodyPr/>
        <a:lstStyle/>
        <a:p>
          <a:endParaRPr lang="tr-TR"/>
        </a:p>
      </dgm:t>
    </dgm:pt>
    <dgm:pt modelId="{31E45C8C-68B2-403D-BABB-FA3411B49A24}" type="sibTrans" cxnId="{D8728B2C-84B6-47EF-857F-7518B2E91385}">
      <dgm:prSet/>
      <dgm:spPr/>
      <dgm:t>
        <a:bodyPr/>
        <a:lstStyle/>
        <a:p>
          <a:endParaRPr lang="tr-TR"/>
        </a:p>
      </dgm:t>
    </dgm:pt>
    <dgm:pt modelId="{A7E4F713-D6A8-4D7D-80E8-EEA7863B2302}">
      <dgm:prSet phldrT="[Metin]"/>
      <dgm:spPr/>
      <dgm:t>
        <a:bodyPr/>
        <a:lstStyle/>
        <a:p>
          <a:r>
            <a:rPr lang="tr-TR" b="1" dirty="0"/>
            <a:t>Programların Yürütülmesinin ve Performansının İzlenmesi</a:t>
          </a:r>
        </a:p>
      </dgm:t>
    </dgm:pt>
    <dgm:pt modelId="{0A4C388C-A256-47AA-A3A7-1B24EC523846}" type="parTrans" cxnId="{14FFEA64-6AF1-4131-9B30-3BBBA3006113}">
      <dgm:prSet/>
      <dgm:spPr/>
      <dgm:t>
        <a:bodyPr/>
        <a:lstStyle/>
        <a:p>
          <a:endParaRPr lang="tr-TR"/>
        </a:p>
      </dgm:t>
    </dgm:pt>
    <dgm:pt modelId="{4C74D5A4-907D-4F24-A59F-F0A6A6416046}" type="sibTrans" cxnId="{14FFEA64-6AF1-4131-9B30-3BBBA3006113}">
      <dgm:prSet/>
      <dgm:spPr/>
      <dgm:t>
        <a:bodyPr/>
        <a:lstStyle/>
        <a:p>
          <a:endParaRPr lang="tr-TR"/>
        </a:p>
      </dgm:t>
    </dgm:pt>
    <dgm:pt modelId="{4856C27A-34E8-44A1-B458-AF1C0644C368}">
      <dgm:prSet phldrT="[Metin]"/>
      <dgm:spPr/>
      <dgm:t>
        <a:bodyPr/>
        <a:lstStyle/>
        <a:p>
          <a:r>
            <a:rPr lang="tr-TR" dirty="0"/>
            <a:t>Performans odaklı izleme ve Değerlendirme faaliyetleri</a:t>
          </a:r>
        </a:p>
      </dgm:t>
    </dgm:pt>
    <dgm:pt modelId="{D4D52861-1A29-4FF9-ADE3-7A434DC3EDF7}" type="parTrans" cxnId="{E8520341-F829-445A-9580-1D7C3B068E28}">
      <dgm:prSet/>
      <dgm:spPr/>
      <dgm:t>
        <a:bodyPr/>
        <a:lstStyle/>
        <a:p>
          <a:endParaRPr lang="tr-TR"/>
        </a:p>
      </dgm:t>
    </dgm:pt>
    <dgm:pt modelId="{8DB1EA53-6729-4D24-A17E-96ADC96CA471}" type="sibTrans" cxnId="{E8520341-F829-445A-9580-1D7C3B068E28}">
      <dgm:prSet/>
      <dgm:spPr/>
      <dgm:t>
        <a:bodyPr/>
        <a:lstStyle/>
        <a:p>
          <a:endParaRPr lang="tr-TR"/>
        </a:p>
      </dgm:t>
    </dgm:pt>
    <dgm:pt modelId="{D3BA816D-D642-4238-9755-AC94B5B1CB8B}">
      <dgm:prSet phldrT="[Metin]"/>
      <dgm:spPr/>
      <dgm:t>
        <a:bodyPr/>
        <a:lstStyle/>
        <a:p>
          <a:r>
            <a:rPr lang="tr-TR" dirty="0"/>
            <a:t>Cumhurbaşkanlığı Makamına düzenli Raporlama</a:t>
          </a:r>
        </a:p>
      </dgm:t>
    </dgm:pt>
    <dgm:pt modelId="{D79FCB90-E3D9-422C-B33B-2172F8B5427E}" type="parTrans" cxnId="{B5C85107-4936-4C4D-972E-A4687C5FA8DF}">
      <dgm:prSet/>
      <dgm:spPr/>
      <dgm:t>
        <a:bodyPr/>
        <a:lstStyle/>
        <a:p>
          <a:endParaRPr lang="tr-TR"/>
        </a:p>
      </dgm:t>
    </dgm:pt>
    <dgm:pt modelId="{A2C9AE8C-4461-485A-9AA1-F027FDAC2BAC}" type="sibTrans" cxnId="{B5C85107-4936-4C4D-972E-A4687C5FA8DF}">
      <dgm:prSet/>
      <dgm:spPr/>
      <dgm:t>
        <a:bodyPr/>
        <a:lstStyle/>
        <a:p>
          <a:endParaRPr lang="tr-TR"/>
        </a:p>
      </dgm:t>
    </dgm:pt>
    <dgm:pt modelId="{1767A583-DE84-444E-B9E4-A5537782D95F}" type="pres">
      <dgm:prSet presAssocID="{0065054A-C760-4D53-A7C8-44E77A6C571C}" presName="Name0" presStyleCnt="0">
        <dgm:presLayoutVars>
          <dgm:dir/>
          <dgm:resizeHandles val="exact"/>
        </dgm:presLayoutVars>
      </dgm:prSet>
      <dgm:spPr/>
    </dgm:pt>
    <dgm:pt modelId="{48978D01-98E6-4D6B-94E7-A048896780D4}" type="pres">
      <dgm:prSet presAssocID="{F53C1644-E6EB-4BA3-AFB4-D1A45CCDA1C7}" presName="composite" presStyleCnt="0"/>
      <dgm:spPr/>
    </dgm:pt>
    <dgm:pt modelId="{C35CB370-0164-4C22-9906-53DA7EB453A8}" type="pres">
      <dgm:prSet presAssocID="{F53C1644-E6EB-4BA3-AFB4-D1A45CCDA1C7}" presName="imagSh" presStyleLbl="b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88AFE5E9-36AF-4F04-82D7-1650A0413B7A}" type="pres">
      <dgm:prSet presAssocID="{F53C1644-E6EB-4BA3-AFB4-D1A45CCDA1C7}" presName="txNode" presStyleLbl="node1" presStyleIdx="0" presStyleCnt="3" custLinFactNeighborX="7944" custLinFactNeighborY="13870">
        <dgm:presLayoutVars>
          <dgm:bulletEnabled val="1"/>
        </dgm:presLayoutVars>
      </dgm:prSet>
      <dgm:spPr/>
    </dgm:pt>
    <dgm:pt modelId="{4C958C8B-F2E2-4B1C-BADF-06B3F85A25C6}" type="pres">
      <dgm:prSet presAssocID="{9F5B6AD6-1A21-4E75-AA7F-8002E024CAB8}" presName="sibTrans" presStyleLbl="sibTrans2D1" presStyleIdx="0" presStyleCnt="2" custScaleX="180697"/>
      <dgm:spPr/>
    </dgm:pt>
    <dgm:pt modelId="{FDBE96CB-107A-4545-BFFB-D7F4406B892D}" type="pres">
      <dgm:prSet presAssocID="{9F5B6AD6-1A21-4E75-AA7F-8002E024CAB8}" presName="connTx" presStyleLbl="sibTrans2D1" presStyleIdx="0" presStyleCnt="2"/>
      <dgm:spPr/>
    </dgm:pt>
    <dgm:pt modelId="{9D99A18D-A8A5-48D8-AFBF-562A504D288F}" type="pres">
      <dgm:prSet presAssocID="{18C730AC-920E-4540-AA95-FBA0F5D7CF50}" presName="composite" presStyleCnt="0"/>
      <dgm:spPr/>
    </dgm:pt>
    <dgm:pt modelId="{B1FB2D18-3708-45DD-9679-BBCA0C6E6578}" type="pres">
      <dgm:prSet presAssocID="{18C730AC-920E-4540-AA95-FBA0F5D7CF50}" presName="imagSh" presStyleLbl="b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</dgm:pt>
    <dgm:pt modelId="{3FB0D24E-77B0-41AD-AB0F-DC2D1BEEBF68}" type="pres">
      <dgm:prSet presAssocID="{18C730AC-920E-4540-AA95-FBA0F5D7CF50}" presName="txNode" presStyleLbl="node1" presStyleIdx="1" presStyleCnt="3" custLinFactNeighborX="5626" custLinFactNeighborY="13470">
        <dgm:presLayoutVars>
          <dgm:bulletEnabled val="1"/>
        </dgm:presLayoutVars>
      </dgm:prSet>
      <dgm:spPr/>
    </dgm:pt>
    <dgm:pt modelId="{71B87D3D-FF56-4C1A-AD88-31D49FFC4781}" type="pres">
      <dgm:prSet presAssocID="{A81829C3-8E6A-420C-9FA7-8FFDC52D0F10}" presName="sibTrans" presStyleLbl="sibTrans2D1" presStyleIdx="1" presStyleCnt="2" custScaleX="159447"/>
      <dgm:spPr/>
    </dgm:pt>
    <dgm:pt modelId="{06F6B4A3-B456-4B83-B167-EE582854BA5C}" type="pres">
      <dgm:prSet presAssocID="{A81829C3-8E6A-420C-9FA7-8FFDC52D0F10}" presName="connTx" presStyleLbl="sibTrans2D1" presStyleIdx="1" presStyleCnt="2"/>
      <dgm:spPr/>
    </dgm:pt>
    <dgm:pt modelId="{66B79B74-5523-4FF5-B67E-9C402F827F62}" type="pres">
      <dgm:prSet presAssocID="{A7E4F713-D6A8-4D7D-80E8-EEA7863B2302}" presName="composite" presStyleCnt="0"/>
      <dgm:spPr/>
    </dgm:pt>
    <dgm:pt modelId="{520744A1-EEDB-4B28-B9ED-402196B14886}" type="pres">
      <dgm:prSet presAssocID="{A7E4F713-D6A8-4D7D-80E8-EEA7863B2302}" presName="imagSh" presStyleLbl="bgImgPlace1" presStyleIdx="2" presStyleCnt="3" custLinFactNeighborX="2122" custLinFactNeighborY="80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</dgm:pt>
    <dgm:pt modelId="{D12E6FCB-9DA4-4ADD-A921-37540D23F11C}" type="pres">
      <dgm:prSet presAssocID="{A7E4F713-D6A8-4D7D-80E8-EEA7863B2302}" presName="txNode" presStyleLbl="node1" presStyleIdx="2" presStyleCnt="3" custLinFactNeighborX="2084" custLinFactNeighborY="13218">
        <dgm:presLayoutVars>
          <dgm:bulletEnabled val="1"/>
        </dgm:presLayoutVars>
      </dgm:prSet>
      <dgm:spPr/>
    </dgm:pt>
  </dgm:ptLst>
  <dgm:cxnLst>
    <dgm:cxn modelId="{B5C85107-4936-4C4D-972E-A4687C5FA8DF}" srcId="{A7E4F713-D6A8-4D7D-80E8-EEA7863B2302}" destId="{D3BA816D-D642-4238-9755-AC94B5B1CB8B}" srcOrd="1" destOrd="0" parTransId="{D79FCB90-E3D9-422C-B33B-2172F8B5427E}" sibTransId="{A2C9AE8C-4461-485A-9AA1-F027FDAC2BAC}"/>
    <dgm:cxn modelId="{66A4130D-4F09-46CE-B4C4-A8C73DF29A56}" srcId="{F53C1644-E6EB-4BA3-AFB4-D1A45CCDA1C7}" destId="{9E26F0D1-FBA7-4C8C-A842-4E52DA7A2C79}" srcOrd="1" destOrd="0" parTransId="{F8B8E1D1-8304-4A56-8366-0B7344B6D8CF}" sibTransId="{A4177EF4-7FFE-4497-BE1D-A43AA1E0FDDE}"/>
    <dgm:cxn modelId="{D8728B2C-84B6-47EF-857F-7518B2E91385}" srcId="{18C730AC-920E-4540-AA95-FBA0F5D7CF50}" destId="{9E389988-6195-4536-9EC6-9E0FF22EF323}" srcOrd="1" destOrd="0" parTransId="{807157D1-71E8-406E-AC4E-5051D4980DB2}" sibTransId="{31E45C8C-68B2-403D-BABB-FA3411B49A24}"/>
    <dgm:cxn modelId="{73AB4F3A-5DC0-4A9B-8ACC-DC169CE1BD56}" type="presOf" srcId="{9E26F0D1-FBA7-4C8C-A842-4E52DA7A2C79}" destId="{88AFE5E9-36AF-4F04-82D7-1650A0413B7A}" srcOrd="0" destOrd="2" presId="urn:microsoft.com/office/officeart/2005/8/layout/hProcess10"/>
    <dgm:cxn modelId="{B64F233B-5E24-4523-910F-10561F484FC0}" type="presOf" srcId="{9E9C00EE-C5D9-4191-96D1-ADBF086A63C2}" destId="{88AFE5E9-36AF-4F04-82D7-1650A0413B7A}" srcOrd="0" destOrd="1" presId="urn:microsoft.com/office/officeart/2005/8/layout/hProcess10"/>
    <dgm:cxn modelId="{5F52DE5E-4350-4BB8-A016-C154A22CFBDB}" type="presOf" srcId="{9E389988-6195-4536-9EC6-9E0FF22EF323}" destId="{3FB0D24E-77B0-41AD-AB0F-DC2D1BEEBF68}" srcOrd="0" destOrd="2" presId="urn:microsoft.com/office/officeart/2005/8/layout/hProcess10"/>
    <dgm:cxn modelId="{698E1960-94A8-4DCE-B132-95E52D36EA00}" type="presOf" srcId="{9F5B6AD6-1A21-4E75-AA7F-8002E024CAB8}" destId="{4C958C8B-F2E2-4B1C-BADF-06B3F85A25C6}" srcOrd="0" destOrd="0" presId="urn:microsoft.com/office/officeart/2005/8/layout/hProcess10"/>
    <dgm:cxn modelId="{E8520341-F829-445A-9580-1D7C3B068E28}" srcId="{A7E4F713-D6A8-4D7D-80E8-EEA7863B2302}" destId="{4856C27A-34E8-44A1-B458-AF1C0644C368}" srcOrd="0" destOrd="0" parTransId="{D4D52861-1A29-4FF9-ADE3-7A434DC3EDF7}" sibTransId="{8DB1EA53-6729-4D24-A17E-96ADC96CA471}"/>
    <dgm:cxn modelId="{F4D58662-FA56-4749-947B-DC07B926C2F8}" type="presOf" srcId="{A81829C3-8E6A-420C-9FA7-8FFDC52D0F10}" destId="{06F6B4A3-B456-4B83-B167-EE582854BA5C}" srcOrd="1" destOrd="0" presId="urn:microsoft.com/office/officeart/2005/8/layout/hProcess10"/>
    <dgm:cxn modelId="{14FFEA64-6AF1-4131-9B30-3BBBA3006113}" srcId="{0065054A-C760-4D53-A7C8-44E77A6C571C}" destId="{A7E4F713-D6A8-4D7D-80E8-EEA7863B2302}" srcOrd="2" destOrd="0" parTransId="{0A4C388C-A256-47AA-A3A7-1B24EC523846}" sibTransId="{4C74D5A4-907D-4F24-A59F-F0A6A6416046}"/>
    <dgm:cxn modelId="{CEAEF06B-A54B-4112-A873-D812F3CB63B1}" srcId="{18C730AC-920E-4540-AA95-FBA0F5D7CF50}" destId="{685FB4DE-530F-48F7-91A6-EBAC14072CC7}" srcOrd="0" destOrd="0" parTransId="{CBEA4AA4-A0C6-4124-AA13-45016621A8F2}" sibTransId="{64ABFAC1-EE21-4511-B252-F3F5E0549E84}"/>
    <dgm:cxn modelId="{62531677-521B-4025-89CE-819A21A53270}" type="presOf" srcId="{A81829C3-8E6A-420C-9FA7-8FFDC52D0F10}" destId="{71B87D3D-FF56-4C1A-AD88-31D49FFC4781}" srcOrd="0" destOrd="0" presId="urn:microsoft.com/office/officeart/2005/8/layout/hProcess10"/>
    <dgm:cxn modelId="{3FD5337B-DD54-480D-96CF-00F2BFDED5A7}" type="presOf" srcId="{18C730AC-920E-4540-AA95-FBA0F5D7CF50}" destId="{3FB0D24E-77B0-41AD-AB0F-DC2D1BEEBF68}" srcOrd="0" destOrd="0" presId="urn:microsoft.com/office/officeart/2005/8/layout/hProcess10"/>
    <dgm:cxn modelId="{B3E1C07F-21D1-4BBB-A7DB-57E1C2D6EC81}" srcId="{0065054A-C760-4D53-A7C8-44E77A6C571C}" destId="{F53C1644-E6EB-4BA3-AFB4-D1A45CCDA1C7}" srcOrd="0" destOrd="0" parTransId="{021420D5-C865-4250-82B3-56CDBE38002F}" sibTransId="{9F5B6AD6-1A21-4E75-AA7F-8002E024CAB8}"/>
    <dgm:cxn modelId="{F928C68E-A9E8-461F-B351-F7A8595976EF}" srcId="{F53C1644-E6EB-4BA3-AFB4-D1A45CCDA1C7}" destId="{9E9C00EE-C5D9-4191-96D1-ADBF086A63C2}" srcOrd="0" destOrd="0" parTransId="{80313EF5-89B5-4ACB-9A1C-3FD4FDC24B62}" sibTransId="{6498CCCC-2934-4246-ADA1-74099C96C0C7}"/>
    <dgm:cxn modelId="{FF286F9B-D469-4FC6-AB3F-F100DC34805C}" type="presOf" srcId="{685FB4DE-530F-48F7-91A6-EBAC14072CC7}" destId="{3FB0D24E-77B0-41AD-AB0F-DC2D1BEEBF68}" srcOrd="0" destOrd="1" presId="urn:microsoft.com/office/officeart/2005/8/layout/hProcess10"/>
    <dgm:cxn modelId="{E17EAAAC-39C9-4C6D-8601-DEA59AF8190F}" type="presOf" srcId="{A7E4F713-D6A8-4D7D-80E8-EEA7863B2302}" destId="{D12E6FCB-9DA4-4ADD-A921-37540D23F11C}" srcOrd="0" destOrd="0" presId="urn:microsoft.com/office/officeart/2005/8/layout/hProcess10"/>
    <dgm:cxn modelId="{410C06B8-F0FB-4945-AEEE-06699E2FB0CF}" type="presOf" srcId="{0065054A-C760-4D53-A7C8-44E77A6C571C}" destId="{1767A583-DE84-444E-B9E4-A5537782D95F}" srcOrd="0" destOrd="0" presId="urn:microsoft.com/office/officeart/2005/8/layout/hProcess10"/>
    <dgm:cxn modelId="{775FA1BC-023C-4B1E-9453-278454606BF6}" type="presOf" srcId="{F53C1644-E6EB-4BA3-AFB4-D1A45CCDA1C7}" destId="{88AFE5E9-36AF-4F04-82D7-1650A0413B7A}" srcOrd="0" destOrd="0" presId="urn:microsoft.com/office/officeart/2005/8/layout/hProcess10"/>
    <dgm:cxn modelId="{EF8269C6-8D1C-48A2-8DA1-E26359937D89}" type="presOf" srcId="{9F5B6AD6-1A21-4E75-AA7F-8002E024CAB8}" destId="{FDBE96CB-107A-4545-BFFB-D7F4406B892D}" srcOrd="1" destOrd="0" presId="urn:microsoft.com/office/officeart/2005/8/layout/hProcess10"/>
    <dgm:cxn modelId="{6B568DC9-4A53-40DB-BCBB-90AF5CD2F578}" srcId="{0065054A-C760-4D53-A7C8-44E77A6C571C}" destId="{18C730AC-920E-4540-AA95-FBA0F5D7CF50}" srcOrd="1" destOrd="0" parTransId="{92CB30F2-AC25-4E04-B4B1-D8659DCAF07A}" sibTransId="{A81829C3-8E6A-420C-9FA7-8FFDC52D0F10}"/>
    <dgm:cxn modelId="{8A130DD5-2F21-4C1B-AB2B-5DA6C1FBD520}" type="presOf" srcId="{4856C27A-34E8-44A1-B458-AF1C0644C368}" destId="{D12E6FCB-9DA4-4ADD-A921-37540D23F11C}" srcOrd="0" destOrd="1" presId="urn:microsoft.com/office/officeart/2005/8/layout/hProcess10"/>
    <dgm:cxn modelId="{268EE3D7-53AA-4452-B0BF-5C1B2762ECF3}" type="presOf" srcId="{D3BA816D-D642-4238-9755-AC94B5B1CB8B}" destId="{D12E6FCB-9DA4-4ADD-A921-37540D23F11C}" srcOrd="0" destOrd="2" presId="urn:microsoft.com/office/officeart/2005/8/layout/hProcess10"/>
    <dgm:cxn modelId="{4A214F88-40D0-41DB-A0A8-1B5EBF27A23B}" type="presParOf" srcId="{1767A583-DE84-444E-B9E4-A5537782D95F}" destId="{48978D01-98E6-4D6B-94E7-A048896780D4}" srcOrd="0" destOrd="0" presId="urn:microsoft.com/office/officeart/2005/8/layout/hProcess10"/>
    <dgm:cxn modelId="{2E17FEA6-DAD4-4E51-A5EA-AF73F677A412}" type="presParOf" srcId="{48978D01-98E6-4D6B-94E7-A048896780D4}" destId="{C35CB370-0164-4C22-9906-53DA7EB453A8}" srcOrd="0" destOrd="0" presId="urn:microsoft.com/office/officeart/2005/8/layout/hProcess10"/>
    <dgm:cxn modelId="{AFB9B126-E335-4AF1-BDAC-2A7DE0B03AB9}" type="presParOf" srcId="{48978D01-98E6-4D6B-94E7-A048896780D4}" destId="{88AFE5E9-36AF-4F04-82D7-1650A0413B7A}" srcOrd="1" destOrd="0" presId="urn:microsoft.com/office/officeart/2005/8/layout/hProcess10"/>
    <dgm:cxn modelId="{2B28F0C6-4062-47C3-80F7-F56159D360EF}" type="presParOf" srcId="{1767A583-DE84-444E-B9E4-A5537782D95F}" destId="{4C958C8B-F2E2-4B1C-BADF-06B3F85A25C6}" srcOrd="1" destOrd="0" presId="urn:microsoft.com/office/officeart/2005/8/layout/hProcess10"/>
    <dgm:cxn modelId="{A3CA31B8-B037-4C1E-9DD7-CC7861989F9C}" type="presParOf" srcId="{4C958C8B-F2E2-4B1C-BADF-06B3F85A25C6}" destId="{FDBE96CB-107A-4545-BFFB-D7F4406B892D}" srcOrd="0" destOrd="0" presId="urn:microsoft.com/office/officeart/2005/8/layout/hProcess10"/>
    <dgm:cxn modelId="{3E02D758-60B0-4546-8DB9-D0BF98ED8C8F}" type="presParOf" srcId="{1767A583-DE84-444E-B9E4-A5537782D95F}" destId="{9D99A18D-A8A5-48D8-AFBF-562A504D288F}" srcOrd="2" destOrd="0" presId="urn:microsoft.com/office/officeart/2005/8/layout/hProcess10"/>
    <dgm:cxn modelId="{B7462E52-17BC-4762-A541-564D906588A1}" type="presParOf" srcId="{9D99A18D-A8A5-48D8-AFBF-562A504D288F}" destId="{B1FB2D18-3708-45DD-9679-BBCA0C6E6578}" srcOrd="0" destOrd="0" presId="urn:microsoft.com/office/officeart/2005/8/layout/hProcess10"/>
    <dgm:cxn modelId="{06C60029-AA30-465C-9FBD-9714E81128A0}" type="presParOf" srcId="{9D99A18D-A8A5-48D8-AFBF-562A504D288F}" destId="{3FB0D24E-77B0-41AD-AB0F-DC2D1BEEBF68}" srcOrd="1" destOrd="0" presId="urn:microsoft.com/office/officeart/2005/8/layout/hProcess10"/>
    <dgm:cxn modelId="{8C209313-0EC1-424F-ADEE-470026A242E5}" type="presParOf" srcId="{1767A583-DE84-444E-B9E4-A5537782D95F}" destId="{71B87D3D-FF56-4C1A-AD88-31D49FFC4781}" srcOrd="3" destOrd="0" presId="urn:microsoft.com/office/officeart/2005/8/layout/hProcess10"/>
    <dgm:cxn modelId="{B75EC1BF-7618-4327-8D9D-26EC87AC3E67}" type="presParOf" srcId="{71B87D3D-FF56-4C1A-AD88-31D49FFC4781}" destId="{06F6B4A3-B456-4B83-B167-EE582854BA5C}" srcOrd="0" destOrd="0" presId="urn:microsoft.com/office/officeart/2005/8/layout/hProcess10"/>
    <dgm:cxn modelId="{953932D9-3C08-45B2-87CF-853B08B9190B}" type="presParOf" srcId="{1767A583-DE84-444E-B9E4-A5537782D95F}" destId="{66B79B74-5523-4FF5-B67E-9C402F827F62}" srcOrd="4" destOrd="0" presId="urn:microsoft.com/office/officeart/2005/8/layout/hProcess10"/>
    <dgm:cxn modelId="{D91FC798-D3BA-4229-8B45-86E84EE0792F}" type="presParOf" srcId="{66B79B74-5523-4FF5-B67E-9C402F827F62}" destId="{520744A1-EEDB-4B28-B9ED-402196B14886}" srcOrd="0" destOrd="0" presId="urn:microsoft.com/office/officeart/2005/8/layout/hProcess10"/>
    <dgm:cxn modelId="{86DF13BB-3E71-4B7F-91F2-7077DE2F574A}" type="presParOf" srcId="{66B79B74-5523-4FF5-B67E-9C402F827F62}" destId="{D12E6FCB-9DA4-4ADD-A921-37540D23F11C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082745-075E-47AD-850D-F43B69EDFE42}" type="doc">
      <dgm:prSet loTypeId="urn:microsoft.com/office/officeart/2005/8/layout/matrix3" loCatId="matrix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D5856E16-3F70-49FF-8B30-A16CAE70D50C}">
      <dgm:prSet phldrT="[Metin]"/>
      <dgm:spPr>
        <a:ln w="76200">
          <a:solidFill>
            <a:srgbClr val="00B0F0"/>
          </a:solidFill>
        </a:ln>
      </dgm:spPr>
      <dgm:t>
        <a:bodyPr/>
        <a:lstStyle/>
        <a:p>
          <a:r>
            <a: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Kamu Kurumlarında Yapılanma ve Kapasite Oluşturulması</a:t>
          </a:r>
        </a:p>
      </dgm:t>
    </dgm:pt>
    <dgm:pt modelId="{58F4B542-9FF1-45BD-92D0-8CDBF0862A99}" type="parTrans" cxnId="{4106150D-9025-4A29-963F-CE8164187662}">
      <dgm:prSet/>
      <dgm:spPr/>
      <dgm:t>
        <a:bodyPr/>
        <a:lstStyle/>
        <a:p>
          <a:endParaRPr lang="tr-TR"/>
        </a:p>
      </dgm:t>
    </dgm:pt>
    <dgm:pt modelId="{82681E4A-98D0-4B3B-BAF2-56AC38A4BFAA}" type="sibTrans" cxnId="{4106150D-9025-4A29-963F-CE8164187662}">
      <dgm:prSet/>
      <dgm:spPr/>
      <dgm:t>
        <a:bodyPr/>
        <a:lstStyle/>
        <a:p>
          <a:endParaRPr lang="tr-TR"/>
        </a:p>
      </dgm:t>
    </dgm:pt>
    <dgm:pt modelId="{5927BA85-9295-4F13-B933-B8E2C80F6D81}">
      <dgm:prSet phldrT="[Metin]"/>
      <dgm:spPr>
        <a:ln w="63500">
          <a:noFill/>
        </a:ln>
      </dgm:spPr>
      <dgm:t>
        <a:bodyPr/>
        <a:lstStyle/>
        <a:p>
          <a:r>
            <a: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Özel sektör/Yerel Yönetimler/Üniversiteler işbirliği artırılması ve kapasite geliştirilmesi </a:t>
          </a:r>
        </a:p>
      </dgm:t>
    </dgm:pt>
    <dgm:pt modelId="{D2CA7FBF-7446-4B66-BDA8-E77030913A20}" type="parTrans" cxnId="{62161685-0041-4CD4-9E6C-B50B9F6A048D}">
      <dgm:prSet/>
      <dgm:spPr/>
      <dgm:t>
        <a:bodyPr/>
        <a:lstStyle/>
        <a:p>
          <a:endParaRPr lang="tr-TR"/>
        </a:p>
      </dgm:t>
    </dgm:pt>
    <dgm:pt modelId="{4D0BE775-8997-4AEC-AE3A-E4BD262A228D}" type="sibTrans" cxnId="{62161685-0041-4CD4-9E6C-B50B9F6A048D}">
      <dgm:prSet/>
      <dgm:spPr/>
      <dgm:t>
        <a:bodyPr/>
        <a:lstStyle/>
        <a:p>
          <a:endParaRPr lang="tr-TR"/>
        </a:p>
      </dgm:t>
    </dgm:pt>
    <dgm:pt modelId="{3E076E9C-9821-4A31-9EAD-70AED034565E}">
      <dgm:prSet phldrT="[Metin]"/>
      <dgm:spPr/>
      <dgm:t>
        <a:bodyPr/>
        <a:lstStyle/>
        <a:p>
          <a:r>
            <a: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AB Programları</a:t>
          </a:r>
        </a:p>
        <a:p>
          <a:r>
            <a: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Ortak </a:t>
          </a:r>
          <a:r>
            <a:rPr lang="tr-TR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Veritabanı</a:t>
          </a:r>
          <a:r>
            <a: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Oluşturulması </a:t>
          </a:r>
        </a:p>
      </dgm:t>
    </dgm:pt>
    <dgm:pt modelId="{E85449CF-BFD8-4FD3-A83A-8167B46D9F04}" type="parTrans" cxnId="{E27CDDF5-B4A7-492F-910E-96BDF9A8303E}">
      <dgm:prSet/>
      <dgm:spPr/>
      <dgm:t>
        <a:bodyPr/>
        <a:lstStyle/>
        <a:p>
          <a:endParaRPr lang="tr-TR"/>
        </a:p>
      </dgm:t>
    </dgm:pt>
    <dgm:pt modelId="{4E3A7404-9C5A-4FBC-8215-53441EA14066}" type="sibTrans" cxnId="{E27CDDF5-B4A7-492F-910E-96BDF9A8303E}">
      <dgm:prSet/>
      <dgm:spPr/>
      <dgm:t>
        <a:bodyPr/>
        <a:lstStyle/>
        <a:p>
          <a:endParaRPr lang="tr-TR"/>
        </a:p>
      </dgm:t>
    </dgm:pt>
    <dgm:pt modelId="{4CF732ED-B2BE-4361-84A3-D52855BA162E}">
      <dgm:prSet phldrT="[Metin]" custScaleX="130509" custLinFactNeighborX="73186" custLinFactNeighborY="-9639"/>
      <dgm:spPr/>
      <dgm:t>
        <a:bodyPr/>
        <a:lstStyle/>
        <a:p>
          <a:endParaRPr lang="tr-TR"/>
        </a:p>
      </dgm:t>
    </dgm:pt>
    <dgm:pt modelId="{B0B7F1EF-BD15-4E48-883E-4176A1CE5411}" type="parTrans" cxnId="{E6DA36AE-5E0A-42FE-9811-BF9AACBC33F7}">
      <dgm:prSet/>
      <dgm:spPr/>
      <dgm:t>
        <a:bodyPr/>
        <a:lstStyle/>
        <a:p>
          <a:endParaRPr lang="tr-TR"/>
        </a:p>
      </dgm:t>
    </dgm:pt>
    <dgm:pt modelId="{5C7D3BFA-6803-4B86-9097-275A52E30148}" type="sibTrans" cxnId="{E6DA36AE-5E0A-42FE-9811-BF9AACBC33F7}">
      <dgm:prSet/>
      <dgm:spPr/>
      <dgm:t>
        <a:bodyPr/>
        <a:lstStyle/>
        <a:p>
          <a:endParaRPr lang="tr-TR"/>
        </a:p>
      </dgm:t>
    </dgm:pt>
    <dgm:pt modelId="{30546A62-292A-4121-8C56-7F5B61C64D59}">
      <dgm:prSet phldrT="[Metin]"/>
      <dgm:spPr>
        <a:ln w="63500">
          <a:noFill/>
        </a:ln>
      </dgm:spPr>
      <dgm:t>
        <a:bodyPr/>
        <a:lstStyle/>
        <a:p>
          <a:r>
            <a: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Potansiyel faydalanıcıları teşvik etmek ve onlarla teklif çağrıları özelinde bire bir çalışma</a:t>
          </a:r>
        </a:p>
      </dgm:t>
    </dgm:pt>
    <dgm:pt modelId="{CD95D40E-8160-4C0C-8AA9-0C4781EC62C6}" type="sibTrans" cxnId="{0D6AE80F-4504-4254-BE01-93FEBCA8F6ED}">
      <dgm:prSet/>
      <dgm:spPr/>
      <dgm:t>
        <a:bodyPr/>
        <a:lstStyle/>
        <a:p>
          <a:endParaRPr lang="tr-TR"/>
        </a:p>
      </dgm:t>
    </dgm:pt>
    <dgm:pt modelId="{87630EBD-83F5-4309-B705-0AB1A04B23B1}" type="parTrans" cxnId="{0D6AE80F-4504-4254-BE01-93FEBCA8F6ED}">
      <dgm:prSet/>
      <dgm:spPr/>
      <dgm:t>
        <a:bodyPr/>
        <a:lstStyle/>
        <a:p>
          <a:endParaRPr lang="tr-TR"/>
        </a:p>
      </dgm:t>
    </dgm:pt>
    <dgm:pt modelId="{E6AF4AE2-1261-4AA6-A77E-2CD4E02EF602}" type="pres">
      <dgm:prSet presAssocID="{F3082745-075E-47AD-850D-F43B69EDFE42}" presName="matrix" presStyleCnt="0">
        <dgm:presLayoutVars>
          <dgm:chMax val="1"/>
          <dgm:dir/>
          <dgm:resizeHandles val="exact"/>
        </dgm:presLayoutVars>
      </dgm:prSet>
      <dgm:spPr/>
    </dgm:pt>
    <dgm:pt modelId="{CEEC8067-08C4-442E-B08D-3E3139CF240F}" type="pres">
      <dgm:prSet presAssocID="{F3082745-075E-47AD-850D-F43B69EDFE42}" presName="diamond" presStyleLbl="bgShp" presStyleIdx="0" presStyleCnt="1" custLinFactNeighborX="-704" custLinFactNeighborY="-382"/>
      <dgm:spPr>
        <a:ln>
          <a:solidFill>
            <a:srgbClr val="00B0F0"/>
          </a:solidFill>
        </a:ln>
      </dgm:spPr>
    </dgm:pt>
    <dgm:pt modelId="{9348D04E-4E43-4F52-B405-01A34106574D}" type="pres">
      <dgm:prSet presAssocID="{F3082745-075E-47AD-850D-F43B69EDFE42}" presName="quad1" presStyleLbl="node1" presStyleIdx="0" presStyleCnt="4" custScaleX="135410" custLinFactNeighborX="-98382" custLinFactNeighborY="-9639">
        <dgm:presLayoutVars>
          <dgm:chMax val="0"/>
          <dgm:chPref val="0"/>
          <dgm:bulletEnabled val="1"/>
        </dgm:presLayoutVars>
      </dgm:prSet>
      <dgm:spPr/>
    </dgm:pt>
    <dgm:pt modelId="{991029F8-4E35-4455-BC43-D502D899BC93}" type="pres">
      <dgm:prSet presAssocID="{F3082745-075E-47AD-850D-F43B69EDFE42}" presName="quad2" presStyleLbl="node1" presStyleIdx="1" presStyleCnt="4" custScaleX="130509" custLinFactNeighborX="73186" custLinFactNeighborY="-9639">
        <dgm:presLayoutVars>
          <dgm:chMax val="0"/>
          <dgm:chPref val="0"/>
          <dgm:bulletEnabled val="1"/>
        </dgm:presLayoutVars>
      </dgm:prSet>
      <dgm:spPr/>
    </dgm:pt>
    <dgm:pt modelId="{553E1E9D-5831-4E8A-AE23-DAFB303101E6}" type="pres">
      <dgm:prSet presAssocID="{F3082745-075E-47AD-850D-F43B69EDFE42}" presName="quad3" presStyleLbl="node1" presStyleIdx="2" presStyleCnt="4" custScaleX="135154" custLinFactNeighborX="-93182" custLinFactNeighborY="1845">
        <dgm:presLayoutVars>
          <dgm:chMax val="0"/>
          <dgm:chPref val="0"/>
          <dgm:bulletEnabled val="1"/>
        </dgm:presLayoutVars>
      </dgm:prSet>
      <dgm:spPr/>
    </dgm:pt>
    <dgm:pt modelId="{10996BA6-F2CB-4D16-94C9-47AD74E6AB28}" type="pres">
      <dgm:prSet presAssocID="{F3082745-075E-47AD-850D-F43B69EDFE42}" presName="quad4" presStyleLbl="node1" presStyleIdx="3" presStyleCnt="4" custScaleX="131408" custLinFactNeighborX="73069" custLinFactNeighborY="5456">
        <dgm:presLayoutVars>
          <dgm:chMax val="0"/>
          <dgm:chPref val="0"/>
          <dgm:bulletEnabled val="1"/>
        </dgm:presLayoutVars>
      </dgm:prSet>
      <dgm:spPr/>
    </dgm:pt>
  </dgm:ptLst>
  <dgm:cxnLst>
    <dgm:cxn modelId="{4106150D-9025-4A29-963F-CE8164187662}" srcId="{F3082745-075E-47AD-850D-F43B69EDFE42}" destId="{D5856E16-3F70-49FF-8B30-A16CAE70D50C}" srcOrd="0" destOrd="0" parTransId="{58F4B542-9FF1-45BD-92D0-8CDBF0862A99}" sibTransId="{82681E4A-98D0-4B3B-BAF2-56AC38A4BFAA}"/>
    <dgm:cxn modelId="{0D6AE80F-4504-4254-BE01-93FEBCA8F6ED}" srcId="{F3082745-075E-47AD-850D-F43B69EDFE42}" destId="{30546A62-292A-4121-8C56-7F5B61C64D59}" srcOrd="2" destOrd="0" parTransId="{87630EBD-83F5-4309-B705-0AB1A04B23B1}" sibTransId="{CD95D40E-8160-4C0C-8AA9-0C4781EC62C6}"/>
    <dgm:cxn modelId="{5EF52E49-DB99-4EFC-A5B2-475052F573EB}" type="presOf" srcId="{D5856E16-3F70-49FF-8B30-A16CAE70D50C}" destId="{9348D04E-4E43-4F52-B405-01A34106574D}" srcOrd="0" destOrd="0" presId="urn:microsoft.com/office/officeart/2005/8/layout/matrix3"/>
    <dgm:cxn modelId="{AB34F46E-55AF-44C9-BA6A-37606D7CA3FB}" type="presOf" srcId="{3E076E9C-9821-4A31-9EAD-70AED034565E}" destId="{10996BA6-F2CB-4D16-94C9-47AD74E6AB28}" srcOrd="0" destOrd="0" presId="urn:microsoft.com/office/officeart/2005/8/layout/matrix3"/>
    <dgm:cxn modelId="{222CDC56-6B5E-4370-9684-2BBEA8FB5203}" type="presOf" srcId="{F3082745-075E-47AD-850D-F43B69EDFE42}" destId="{E6AF4AE2-1261-4AA6-A77E-2CD4E02EF602}" srcOrd="0" destOrd="0" presId="urn:microsoft.com/office/officeart/2005/8/layout/matrix3"/>
    <dgm:cxn modelId="{39F24C7E-CDDB-4A6C-8123-817C682DEBBE}" type="presOf" srcId="{30546A62-292A-4121-8C56-7F5B61C64D59}" destId="{553E1E9D-5831-4E8A-AE23-DAFB303101E6}" srcOrd="0" destOrd="0" presId="urn:microsoft.com/office/officeart/2005/8/layout/matrix3"/>
    <dgm:cxn modelId="{62161685-0041-4CD4-9E6C-B50B9F6A048D}" srcId="{F3082745-075E-47AD-850D-F43B69EDFE42}" destId="{5927BA85-9295-4F13-B933-B8E2C80F6D81}" srcOrd="1" destOrd="0" parTransId="{D2CA7FBF-7446-4B66-BDA8-E77030913A20}" sibTransId="{4D0BE775-8997-4AEC-AE3A-E4BD262A228D}"/>
    <dgm:cxn modelId="{E6DA36AE-5E0A-42FE-9811-BF9AACBC33F7}" srcId="{F3082745-075E-47AD-850D-F43B69EDFE42}" destId="{4CF732ED-B2BE-4361-84A3-D52855BA162E}" srcOrd="4" destOrd="0" parTransId="{B0B7F1EF-BD15-4E48-883E-4176A1CE5411}" sibTransId="{5C7D3BFA-6803-4B86-9097-275A52E30148}"/>
    <dgm:cxn modelId="{B38835CA-776A-4916-808B-FC6E08805BA7}" type="presOf" srcId="{5927BA85-9295-4F13-B933-B8E2C80F6D81}" destId="{991029F8-4E35-4455-BC43-D502D899BC93}" srcOrd="0" destOrd="0" presId="urn:microsoft.com/office/officeart/2005/8/layout/matrix3"/>
    <dgm:cxn modelId="{E27CDDF5-B4A7-492F-910E-96BDF9A8303E}" srcId="{F3082745-075E-47AD-850D-F43B69EDFE42}" destId="{3E076E9C-9821-4A31-9EAD-70AED034565E}" srcOrd="3" destOrd="0" parTransId="{E85449CF-BFD8-4FD3-A83A-8167B46D9F04}" sibTransId="{4E3A7404-9C5A-4FBC-8215-53441EA14066}"/>
    <dgm:cxn modelId="{A2F3CB36-C83C-4B02-B583-D11C0C9EC32B}" type="presParOf" srcId="{E6AF4AE2-1261-4AA6-A77E-2CD4E02EF602}" destId="{CEEC8067-08C4-442E-B08D-3E3139CF240F}" srcOrd="0" destOrd="0" presId="urn:microsoft.com/office/officeart/2005/8/layout/matrix3"/>
    <dgm:cxn modelId="{1D6C82CE-381A-4361-BB3D-EAEECA3D514F}" type="presParOf" srcId="{E6AF4AE2-1261-4AA6-A77E-2CD4E02EF602}" destId="{9348D04E-4E43-4F52-B405-01A34106574D}" srcOrd="1" destOrd="0" presId="urn:microsoft.com/office/officeart/2005/8/layout/matrix3"/>
    <dgm:cxn modelId="{D162196F-280F-4C28-9EA7-84FB58BFF314}" type="presParOf" srcId="{E6AF4AE2-1261-4AA6-A77E-2CD4E02EF602}" destId="{991029F8-4E35-4455-BC43-D502D899BC93}" srcOrd="2" destOrd="0" presId="urn:microsoft.com/office/officeart/2005/8/layout/matrix3"/>
    <dgm:cxn modelId="{F9143691-65A7-4A8F-A39E-0F6DF034C84E}" type="presParOf" srcId="{E6AF4AE2-1261-4AA6-A77E-2CD4E02EF602}" destId="{553E1E9D-5831-4E8A-AE23-DAFB303101E6}" srcOrd="3" destOrd="0" presId="urn:microsoft.com/office/officeart/2005/8/layout/matrix3"/>
    <dgm:cxn modelId="{88A281AD-716F-4342-9708-B278C583C602}" type="presParOf" srcId="{E6AF4AE2-1261-4AA6-A77E-2CD4E02EF602}" destId="{10996BA6-F2CB-4D16-94C9-47AD74E6AB2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7083B-4366-4F9A-A3D1-332C8DBAE7EF}">
      <dsp:nvSpPr>
        <dsp:cNvPr id="0" name=""/>
        <dsp:cNvSpPr/>
      </dsp:nvSpPr>
      <dsp:spPr>
        <a:xfrm>
          <a:off x="104354" y="541033"/>
          <a:ext cx="1735574" cy="132003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FCC2EA-E91A-4F04-822B-AB1586A2653F}">
      <dsp:nvSpPr>
        <dsp:cNvPr id="0" name=""/>
        <dsp:cNvSpPr/>
      </dsp:nvSpPr>
      <dsp:spPr>
        <a:xfrm>
          <a:off x="86443" y="1953355"/>
          <a:ext cx="1620561" cy="528773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/>
            <a:t>Erasmus+ </a:t>
          </a:r>
          <a:br>
            <a:rPr lang="tr-TR" sz="1400" b="1" kern="1200" dirty="0"/>
          </a:br>
          <a:r>
            <a:rPr lang="tr-TR" sz="1100" i="1" kern="1200" dirty="0"/>
            <a:t>(Ulusal Ajans)</a:t>
          </a:r>
          <a:endParaRPr lang="en-GB" sz="1400" i="1" kern="1200" dirty="0"/>
        </a:p>
      </dsp:txBody>
      <dsp:txXfrm>
        <a:off x="86443" y="1953355"/>
        <a:ext cx="1620561" cy="528773"/>
      </dsp:txXfrm>
    </dsp:sp>
    <dsp:sp modelId="{280F8432-76DF-4F46-84E8-28C590361EF3}">
      <dsp:nvSpPr>
        <dsp:cNvPr id="0" name=""/>
        <dsp:cNvSpPr/>
      </dsp:nvSpPr>
      <dsp:spPr>
        <a:xfrm>
          <a:off x="3815022" y="515529"/>
          <a:ext cx="1519401" cy="1350294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B93A4-C42B-4557-B6F9-90A5025B8994}">
      <dsp:nvSpPr>
        <dsp:cNvPr id="0" name=""/>
        <dsp:cNvSpPr/>
      </dsp:nvSpPr>
      <dsp:spPr>
        <a:xfrm>
          <a:off x="3676020" y="1909034"/>
          <a:ext cx="1797381" cy="469012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/>
            <a:t>Ufuk 2020</a:t>
          </a:r>
          <a:br>
            <a:rPr lang="tr-TR" sz="1400" b="1" kern="1200"/>
          </a:br>
          <a:r>
            <a:rPr lang="tr-TR" sz="1100" i="1" kern="1200"/>
            <a:t>(TÜBİTAK)</a:t>
          </a:r>
          <a:endParaRPr lang="en-GB" sz="1400" i="1" kern="1200" dirty="0"/>
        </a:p>
      </dsp:txBody>
      <dsp:txXfrm>
        <a:off x="3676020" y="1909034"/>
        <a:ext cx="1797381" cy="469012"/>
      </dsp:txXfrm>
    </dsp:sp>
    <dsp:sp modelId="{86740A8E-2E3F-411F-ACC9-111C2B321E2E}">
      <dsp:nvSpPr>
        <dsp:cNvPr id="0" name=""/>
        <dsp:cNvSpPr/>
      </dsp:nvSpPr>
      <dsp:spPr>
        <a:xfrm>
          <a:off x="5649479" y="420145"/>
          <a:ext cx="1514704" cy="14829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24CF8A-BDD1-4123-8A61-713FE96B6CE5}">
      <dsp:nvSpPr>
        <dsp:cNvPr id="0" name=""/>
        <dsp:cNvSpPr/>
      </dsp:nvSpPr>
      <dsp:spPr>
        <a:xfrm>
          <a:off x="5571291" y="1930227"/>
          <a:ext cx="1549476" cy="426631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/>
            <a:t>COSME</a:t>
          </a:r>
          <a:br>
            <a:rPr lang="tr-TR" sz="1400" b="1" kern="1200" dirty="0"/>
          </a:br>
          <a:r>
            <a:rPr lang="tr-TR" sz="1100" i="1" kern="1200" dirty="0"/>
            <a:t>(KOSGEB)</a:t>
          </a:r>
          <a:endParaRPr lang="en-GB" sz="1400" i="1" kern="1200" dirty="0"/>
        </a:p>
      </dsp:txBody>
      <dsp:txXfrm>
        <a:off x="5571291" y="1930227"/>
        <a:ext cx="1549476" cy="426631"/>
      </dsp:txXfrm>
    </dsp:sp>
    <dsp:sp modelId="{24A5961F-6BB2-4ED7-9C10-2770B1A21494}">
      <dsp:nvSpPr>
        <dsp:cNvPr id="0" name=""/>
        <dsp:cNvSpPr/>
      </dsp:nvSpPr>
      <dsp:spPr>
        <a:xfrm>
          <a:off x="7315178" y="478230"/>
          <a:ext cx="1495226" cy="1293176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1131FA-9CA5-43A1-96D9-5467CD0362E8}">
      <dsp:nvSpPr>
        <dsp:cNvPr id="0" name=""/>
        <dsp:cNvSpPr/>
      </dsp:nvSpPr>
      <dsp:spPr>
        <a:xfrm>
          <a:off x="7315165" y="1803153"/>
          <a:ext cx="1585705" cy="596270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 err="1"/>
            <a:t>EaSI</a:t>
          </a:r>
          <a:br>
            <a:rPr lang="tr-TR" sz="1400" b="1" kern="1200" dirty="0"/>
          </a:br>
          <a:r>
            <a:rPr lang="tr-TR" sz="1100" i="1" kern="1200" dirty="0"/>
            <a:t>(AB Başkanlığı)</a:t>
          </a:r>
          <a:endParaRPr lang="en-GB" sz="1400" i="1" kern="1200" dirty="0"/>
        </a:p>
      </dsp:txBody>
      <dsp:txXfrm>
        <a:off x="7315165" y="1803153"/>
        <a:ext cx="1585705" cy="596270"/>
      </dsp:txXfrm>
    </dsp:sp>
    <dsp:sp modelId="{639F0D9B-0B4B-4720-8074-AA9E07345B3E}">
      <dsp:nvSpPr>
        <dsp:cNvPr id="0" name=""/>
        <dsp:cNvSpPr/>
      </dsp:nvSpPr>
      <dsp:spPr>
        <a:xfrm>
          <a:off x="314250" y="2709160"/>
          <a:ext cx="1589993" cy="12521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D1036-6090-452A-AE6D-6AD5094DF397}">
      <dsp:nvSpPr>
        <dsp:cNvPr id="0" name=""/>
        <dsp:cNvSpPr/>
      </dsp:nvSpPr>
      <dsp:spPr>
        <a:xfrm>
          <a:off x="2297" y="4079108"/>
          <a:ext cx="2049138" cy="644672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 err="1"/>
            <a:t>Fiscalis</a:t>
          </a:r>
          <a:r>
            <a:rPr lang="tr-TR" sz="1400" b="1" kern="1200" dirty="0"/>
            <a:t> 2020</a:t>
          </a:r>
          <a:br>
            <a:rPr lang="tr-TR" sz="1400" b="1" kern="1200" dirty="0"/>
          </a:br>
          <a:r>
            <a:rPr lang="tr-TR" sz="1100" kern="1200" dirty="0"/>
            <a:t>(</a:t>
          </a:r>
          <a:r>
            <a:rPr lang="tr-TR" sz="1100" i="1" kern="1200" dirty="0"/>
            <a:t>Hazine ve Maliye Bakanlığı)</a:t>
          </a:r>
          <a:endParaRPr lang="en-GB" sz="1400" i="1" kern="1200" dirty="0"/>
        </a:p>
      </dsp:txBody>
      <dsp:txXfrm>
        <a:off x="2297" y="4079108"/>
        <a:ext cx="2049138" cy="644672"/>
      </dsp:txXfrm>
    </dsp:sp>
    <dsp:sp modelId="{A93C8810-B234-4CF7-90D2-FB8479C024E0}">
      <dsp:nvSpPr>
        <dsp:cNvPr id="0" name=""/>
        <dsp:cNvSpPr/>
      </dsp:nvSpPr>
      <dsp:spPr>
        <a:xfrm>
          <a:off x="2281676" y="2716251"/>
          <a:ext cx="1935169" cy="1252175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A8FD9F-A565-44E4-A24E-BD5F20E3876D}">
      <dsp:nvSpPr>
        <dsp:cNvPr id="0" name=""/>
        <dsp:cNvSpPr/>
      </dsp:nvSpPr>
      <dsp:spPr>
        <a:xfrm>
          <a:off x="2305276" y="4079108"/>
          <a:ext cx="2049138" cy="644672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/>
            <a:t>Gümrükler 2020</a:t>
          </a:r>
          <a:br>
            <a:rPr lang="tr-TR" sz="1400" b="1" kern="1200"/>
          </a:br>
          <a:r>
            <a:rPr lang="tr-TR" sz="1100" i="1" kern="1200"/>
            <a:t>(Ticaret Bakanlığı)</a:t>
          </a:r>
          <a:endParaRPr lang="en-GB" sz="1400" i="1" kern="1200" dirty="0"/>
        </a:p>
      </dsp:txBody>
      <dsp:txXfrm>
        <a:off x="2305276" y="4079108"/>
        <a:ext cx="2049138" cy="644672"/>
      </dsp:txXfrm>
    </dsp:sp>
    <dsp:sp modelId="{94BA043A-FFC7-4552-B0BC-51447407759B}">
      <dsp:nvSpPr>
        <dsp:cNvPr id="0" name=""/>
        <dsp:cNvSpPr/>
      </dsp:nvSpPr>
      <dsp:spPr>
        <a:xfrm>
          <a:off x="4715270" y="2679523"/>
          <a:ext cx="1986006" cy="1373521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391789-425F-43DE-AE76-8E7104E35727}">
      <dsp:nvSpPr>
        <dsp:cNvPr id="0" name=""/>
        <dsp:cNvSpPr/>
      </dsp:nvSpPr>
      <dsp:spPr>
        <a:xfrm>
          <a:off x="4633673" y="4109444"/>
          <a:ext cx="2049138" cy="644672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/>
            <a:t>Sivil Koruma Mekanizması</a:t>
          </a:r>
          <a:br>
            <a:rPr lang="tr-TR" sz="1400" b="1" kern="1200"/>
          </a:br>
          <a:r>
            <a:rPr lang="tr-TR" sz="1100" kern="1200"/>
            <a:t>(</a:t>
          </a:r>
          <a:r>
            <a:rPr lang="tr-TR" sz="1100" i="1" kern="1200"/>
            <a:t>AFAD)</a:t>
          </a:r>
          <a:endParaRPr lang="en-GB" sz="1400" i="1" kern="1200" dirty="0"/>
        </a:p>
      </dsp:txBody>
      <dsp:txXfrm>
        <a:off x="4633673" y="4109444"/>
        <a:ext cx="2049138" cy="644672"/>
      </dsp:txXfrm>
    </dsp:sp>
    <dsp:sp modelId="{DB677930-A178-492C-BBEF-17C9B65D3485}">
      <dsp:nvSpPr>
        <dsp:cNvPr id="0" name=""/>
        <dsp:cNvSpPr/>
      </dsp:nvSpPr>
      <dsp:spPr>
        <a:xfrm>
          <a:off x="7009844" y="2578374"/>
          <a:ext cx="1867202" cy="1368990"/>
        </a:xfrm>
        <a:prstGeom prst="rect">
          <a:avLst/>
        </a:prstGeom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E775A-1635-453D-A1D0-7D602163514B}">
      <dsp:nvSpPr>
        <dsp:cNvPr id="0" name=""/>
        <dsp:cNvSpPr/>
      </dsp:nvSpPr>
      <dsp:spPr>
        <a:xfrm>
          <a:off x="6915349" y="4006962"/>
          <a:ext cx="2049138" cy="644672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/>
            <a:t>Yaratıcı Avrupa</a:t>
          </a:r>
          <a:br>
            <a:rPr lang="tr-TR" sz="1400" b="1" kern="1200" dirty="0"/>
          </a:br>
          <a:r>
            <a:rPr lang="tr-TR" sz="1100" i="1" kern="1200" dirty="0"/>
            <a:t>(Kültür ve Turizm Bakanlığı) </a:t>
          </a:r>
          <a:br>
            <a:rPr lang="tr-TR" sz="1100" i="1" kern="1200" dirty="0"/>
          </a:br>
          <a:r>
            <a:rPr lang="tr-TR" sz="1100" kern="1200" dirty="0"/>
            <a:t>(2015-2016)</a:t>
          </a:r>
          <a:endParaRPr lang="en-GB" sz="1400" kern="1200" dirty="0"/>
        </a:p>
      </dsp:txBody>
      <dsp:txXfrm>
        <a:off x="6915349" y="4006962"/>
        <a:ext cx="2049138" cy="644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7083B-4366-4F9A-A3D1-332C8DBAE7EF}">
      <dsp:nvSpPr>
        <dsp:cNvPr id="0" name=""/>
        <dsp:cNvSpPr/>
      </dsp:nvSpPr>
      <dsp:spPr>
        <a:xfrm>
          <a:off x="0" y="666481"/>
          <a:ext cx="1450600" cy="133240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FCC2EA-E91A-4F04-822B-AB1586A2653F}">
      <dsp:nvSpPr>
        <dsp:cNvPr id="0" name=""/>
        <dsp:cNvSpPr/>
      </dsp:nvSpPr>
      <dsp:spPr>
        <a:xfrm>
          <a:off x="0" y="2067183"/>
          <a:ext cx="1415931" cy="480102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 err="1"/>
            <a:t>Erasmus</a:t>
          </a:r>
          <a:r>
            <a:rPr lang="tr-TR" sz="1400" b="1" kern="1200" dirty="0"/>
            <a:t>+</a:t>
          </a:r>
          <a:br>
            <a:rPr lang="tr-TR" sz="1400" b="1" kern="1200" dirty="0"/>
          </a:br>
          <a:r>
            <a:rPr lang="tr-TR" sz="1100" i="1" kern="1200" dirty="0"/>
            <a:t>(Ulusal Ajans)</a:t>
          </a:r>
          <a:endParaRPr lang="en-GB" sz="1400" i="1" kern="1200" dirty="0"/>
        </a:p>
      </dsp:txBody>
      <dsp:txXfrm>
        <a:off x="0" y="2067183"/>
        <a:ext cx="1415931" cy="480102"/>
      </dsp:txXfrm>
    </dsp:sp>
    <dsp:sp modelId="{8534AF2A-95EE-46B0-B407-4D4091DEA776}">
      <dsp:nvSpPr>
        <dsp:cNvPr id="0" name=""/>
        <dsp:cNvSpPr/>
      </dsp:nvSpPr>
      <dsp:spPr>
        <a:xfrm>
          <a:off x="1609973" y="666480"/>
          <a:ext cx="1435274" cy="128441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D0079F-F32C-4CC9-9960-5A8017F88997}">
      <dsp:nvSpPr>
        <dsp:cNvPr id="0" name=""/>
        <dsp:cNvSpPr/>
      </dsp:nvSpPr>
      <dsp:spPr>
        <a:xfrm>
          <a:off x="1477329" y="2006657"/>
          <a:ext cx="1514810" cy="418766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/>
            <a:t>ESC</a:t>
          </a:r>
          <a:br>
            <a:rPr lang="tr-TR" sz="1400" b="1" kern="1200" dirty="0"/>
          </a:br>
          <a:r>
            <a:rPr lang="tr-TR" sz="1100" i="1" dirty="0"/>
            <a:t>(Ulusal Ajans)</a:t>
          </a:r>
        </a:p>
      </dsp:txBody>
      <dsp:txXfrm>
        <a:off x="1477329" y="2006657"/>
        <a:ext cx="1514810" cy="418766"/>
      </dsp:txXfrm>
    </dsp:sp>
    <dsp:sp modelId="{280F8432-76DF-4F46-84E8-28C590361EF3}">
      <dsp:nvSpPr>
        <dsp:cNvPr id="0" name=""/>
        <dsp:cNvSpPr/>
      </dsp:nvSpPr>
      <dsp:spPr>
        <a:xfrm>
          <a:off x="3228122" y="595945"/>
          <a:ext cx="1452063" cy="13343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B93A4-C42B-4557-B6F9-90A5025B8994}">
      <dsp:nvSpPr>
        <dsp:cNvPr id="0" name=""/>
        <dsp:cNvSpPr/>
      </dsp:nvSpPr>
      <dsp:spPr>
        <a:xfrm>
          <a:off x="3251597" y="1987971"/>
          <a:ext cx="1412239" cy="503166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/>
            <a:t>Ufuk 2020</a:t>
          </a:r>
          <a:br>
            <a:rPr lang="tr-TR" sz="1400" b="1" kern="1200" dirty="0"/>
          </a:br>
          <a:r>
            <a:rPr lang="tr-TR" sz="1100" i="1" kern="1200" dirty="0"/>
            <a:t>(TÜBİTAK)</a:t>
          </a:r>
          <a:endParaRPr lang="en-GB" sz="1400" i="1" kern="1200" dirty="0"/>
        </a:p>
      </dsp:txBody>
      <dsp:txXfrm>
        <a:off x="3251597" y="1987971"/>
        <a:ext cx="1412239" cy="503166"/>
      </dsp:txXfrm>
    </dsp:sp>
    <dsp:sp modelId="{86740A8E-2E3F-411F-ACC9-111C2B321E2E}">
      <dsp:nvSpPr>
        <dsp:cNvPr id="0" name=""/>
        <dsp:cNvSpPr/>
      </dsp:nvSpPr>
      <dsp:spPr>
        <a:xfrm>
          <a:off x="4962444" y="564840"/>
          <a:ext cx="1452063" cy="1334329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24CF8A-BDD1-4123-8A61-713FE96B6CE5}">
      <dsp:nvSpPr>
        <dsp:cNvPr id="0" name=""/>
        <dsp:cNvSpPr/>
      </dsp:nvSpPr>
      <dsp:spPr>
        <a:xfrm>
          <a:off x="4957257" y="1870761"/>
          <a:ext cx="1412705" cy="654973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/>
            <a:t>COSME</a:t>
          </a:r>
          <a:br>
            <a:rPr lang="tr-TR" sz="1400" b="1" kern="1200" dirty="0"/>
          </a:br>
          <a:r>
            <a:rPr lang="tr-TR" sz="1100" i="1" kern="1200" dirty="0"/>
            <a:t>(KOSGEB)</a:t>
          </a:r>
          <a:endParaRPr lang="en-GB" sz="1400" i="1" kern="1200" dirty="0"/>
        </a:p>
      </dsp:txBody>
      <dsp:txXfrm>
        <a:off x="4957257" y="1870761"/>
        <a:ext cx="1412705" cy="654973"/>
      </dsp:txXfrm>
    </dsp:sp>
    <dsp:sp modelId="{24A5961F-6BB2-4ED7-9C10-2770B1A21494}">
      <dsp:nvSpPr>
        <dsp:cNvPr id="0" name=""/>
        <dsp:cNvSpPr/>
      </dsp:nvSpPr>
      <dsp:spPr>
        <a:xfrm>
          <a:off x="6664580" y="583633"/>
          <a:ext cx="1452063" cy="12272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1131FA-9CA5-43A1-96D9-5467CD0362E8}">
      <dsp:nvSpPr>
        <dsp:cNvPr id="0" name=""/>
        <dsp:cNvSpPr/>
      </dsp:nvSpPr>
      <dsp:spPr>
        <a:xfrm>
          <a:off x="6608814" y="1863822"/>
          <a:ext cx="1459590" cy="617752"/>
        </a:xfrm>
        <a:prstGeom prst="wedgeRectCallout">
          <a:avLst>
            <a:gd name="adj1" fmla="val 20250"/>
            <a:gd name="adj2" fmla="val -607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tr-TR" sz="1400" b="1" kern="1200" dirty="0" err="1"/>
            <a:t>EaSI</a:t>
          </a:r>
          <a:br>
            <a:rPr lang="tr-TR" sz="1400" b="1" kern="1200" dirty="0"/>
          </a:br>
          <a:r>
            <a:rPr lang="tr-TR" sz="1100" i="1" kern="1200" dirty="0"/>
            <a:t>(AB Başkanlığı)</a:t>
          </a:r>
          <a:endParaRPr lang="en-GB" sz="1400" i="1" kern="1200" dirty="0"/>
        </a:p>
      </dsp:txBody>
      <dsp:txXfrm>
        <a:off x="6608814" y="1863822"/>
        <a:ext cx="1459590" cy="6177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CB370-0164-4C22-9906-53DA7EB453A8}">
      <dsp:nvSpPr>
        <dsp:cNvPr id="0" name=""/>
        <dsp:cNvSpPr/>
      </dsp:nvSpPr>
      <dsp:spPr>
        <a:xfrm>
          <a:off x="4378" y="673214"/>
          <a:ext cx="2062852" cy="206285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8AFE5E9-36AF-4F04-82D7-1650A0413B7A}">
      <dsp:nvSpPr>
        <dsp:cNvPr id="0" name=""/>
        <dsp:cNvSpPr/>
      </dsp:nvSpPr>
      <dsp:spPr>
        <a:xfrm>
          <a:off x="504064" y="2197043"/>
          <a:ext cx="2062852" cy="20628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 dirty="0"/>
            <a:t>Koordinasyon Toplantıları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Kurulun Sekretarya görevlerini AB Başkanlığı yürütür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Kurul Toplantıları düzenli olarak gerçekleşecektir</a:t>
          </a:r>
        </a:p>
      </dsp:txBody>
      <dsp:txXfrm>
        <a:off x="564483" y="2257462"/>
        <a:ext cx="1942014" cy="1942014"/>
      </dsp:txXfrm>
    </dsp:sp>
    <dsp:sp modelId="{4C958C8B-F2E2-4B1C-BADF-06B3F85A25C6}">
      <dsp:nvSpPr>
        <dsp:cNvPr id="0" name=""/>
        <dsp:cNvSpPr/>
      </dsp:nvSpPr>
      <dsp:spPr>
        <a:xfrm>
          <a:off x="2304256" y="1456803"/>
          <a:ext cx="718001" cy="4956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100" kern="1200"/>
        </a:p>
      </dsp:txBody>
      <dsp:txXfrm>
        <a:off x="2304256" y="1555938"/>
        <a:ext cx="569299" cy="297404"/>
      </dsp:txXfrm>
    </dsp:sp>
    <dsp:sp modelId="{B1FB2D18-3708-45DD-9679-BBCA0C6E6578}">
      <dsp:nvSpPr>
        <dsp:cNvPr id="0" name=""/>
        <dsp:cNvSpPr/>
      </dsp:nvSpPr>
      <dsp:spPr>
        <a:xfrm>
          <a:off x="3202519" y="673214"/>
          <a:ext cx="2062852" cy="206285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FB0D24E-77B0-41AD-AB0F-DC2D1BEEBF68}">
      <dsp:nvSpPr>
        <dsp:cNvPr id="0" name=""/>
        <dsp:cNvSpPr/>
      </dsp:nvSpPr>
      <dsp:spPr>
        <a:xfrm>
          <a:off x="3654388" y="2188791"/>
          <a:ext cx="2062852" cy="20628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 dirty="0"/>
            <a:t>Katılım Anlaşmaları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Kurul, AB Programlarına katılım için hukuki süreci yürütür 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AB Programlarına ülke adına katılım kararı verilmesi </a:t>
          </a:r>
        </a:p>
      </dsp:txBody>
      <dsp:txXfrm>
        <a:off x="3714807" y="2249210"/>
        <a:ext cx="1942014" cy="1942014"/>
      </dsp:txXfrm>
    </dsp:sp>
    <dsp:sp modelId="{71B87D3D-FF56-4C1A-AD88-31D49FFC4781}">
      <dsp:nvSpPr>
        <dsp:cNvPr id="0" name=""/>
        <dsp:cNvSpPr/>
      </dsp:nvSpPr>
      <dsp:spPr>
        <a:xfrm rot="17696">
          <a:off x="5555378" y="1465298"/>
          <a:ext cx="658001" cy="4956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100" kern="1200"/>
        </a:p>
      </dsp:txBody>
      <dsp:txXfrm>
        <a:off x="5555379" y="1564050"/>
        <a:ext cx="509299" cy="297404"/>
      </dsp:txXfrm>
    </dsp:sp>
    <dsp:sp modelId="{520744A1-EEDB-4B28-B9ED-402196B14886}">
      <dsp:nvSpPr>
        <dsp:cNvPr id="0" name=""/>
        <dsp:cNvSpPr/>
      </dsp:nvSpPr>
      <dsp:spPr>
        <a:xfrm>
          <a:off x="6444433" y="689902"/>
          <a:ext cx="2062852" cy="206285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12E6FCB-9DA4-4ADD-A921-37540D23F11C}">
      <dsp:nvSpPr>
        <dsp:cNvPr id="0" name=""/>
        <dsp:cNvSpPr/>
      </dsp:nvSpPr>
      <dsp:spPr>
        <a:xfrm>
          <a:off x="6740851" y="2183593"/>
          <a:ext cx="2062852" cy="20628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 dirty="0"/>
            <a:t>Programların Yürütülmesinin ve Performansının İzlenmesi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Performans odaklı izleme ve Değerlendirme faaliyetleri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Cumhurbaşkanlığı Makamına düzenli Raporlama</a:t>
          </a:r>
        </a:p>
      </dsp:txBody>
      <dsp:txXfrm>
        <a:off x="6801270" y="2244012"/>
        <a:ext cx="1942014" cy="19420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C8067-08C4-442E-B08D-3E3139CF240F}">
      <dsp:nvSpPr>
        <dsp:cNvPr id="0" name=""/>
        <dsp:cNvSpPr/>
      </dsp:nvSpPr>
      <dsp:spPr>
        <a:xfrm>
          <a:off x="2376275" y="0"/>
          <a:ext cx="5112568" cy="5112568"/>
        </a:xfrm>
        <a:prstGeom prst="diamond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00B0F0"/>
          </a:solidFill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348D04E-4E43-4F52-B405-01A34106574D}">
      <dsp:nvSpPr>
        <dsp:cNvPr id="0" name=""/>
        <dsp:cNvSpPr/>
      </dsp:nvSpPr>
      <dsp:spPr>
        <a:xfrm>
          <a:off x="583300" y="293501"/>
          <a:ext cx="2699942" cy="199390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76200">
          <a:solidFill>
            <a:srgbClr val="00B0F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Kamu Kurumlarında Yapılanma ve Kapasite Oluşturulması</a:t>
          </a:r>
        </a:p>
      </dsp:txBody>
      <dsp:txXfrm>
        <a:off x="680634" y="390835"/>
        <a:ext cx="2505274" cy="1799233"/>
      </dsp:txXfrm>
    </dsp:sp>
    <dsp:sp modelId="{991029F8-4E35-4455-BC43-D502D899BC93}">
      <dsp:nvSpPr>
        <dsp:cNvPr id="0" name=""/>
        <dsp:cNvSpPr/>
      </dsp:nvSpPr>
      <dsp:spPr>
        <a:xfrm>
          <a:off x="6200337" y="293501"/>
          <a:ext cx="2602221" cy="1993901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 w="6350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Özel sektör/Yerel Yönetimler/Üniversiteler işbirliği artırılması ve kapasite geliştirilmesi </a:t>
          </a:r>
        </a:p>
      </dsp:txBody>
      <dsp:txXfrm>
        <a:off x="6297671" y="390835"/>
        <a:ext cx="2407553" cy="1799233"/>
      </dsp:txXfrm>
    </dsp:sp>
    <dsp:sp modelId="{553E1E9D-5831-4E8A-AE23-DAFB303101E6}">
      <dsp:nvSpPr>
        <dsp:cNvPr id="0" name=""/>
        <dsp:cNvSpPr/>
      </dsp:nvSpPr>
      <dsp:spPr>
        <a:xfrm>
          <a:off x="689535" y="2669760"/>
          <a:ext cx="2694838" cy="1993901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 w="6350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3. Potansiyel faydalanıcıları teşvik etmek ve onlarla teklif çağrıları özelinde bire bir çalışma</a:t>
          </a:r>
        </a:p>
      </dsp:txBody>
      <dsp:txXfrm>
        <a:off x="786869" y="2767094"/>
        <a:ext cx="2500170" cy="1799233"/>
      </dsp:txXfrm>
    </dsp:sp>
    <dsp:sp modelId="{10996BA6-F2CB-4D16-94C9-47AD74E6AB28}">
      <dsp:nvSpPr>
        <dsp:cNvPr id="0" name=""/>
        <dsp:cNvSpPr/>
      </dsp:nvSpPr>
      <dsp:spPr>
        <a:xfrm>
          <a:off x="6189042" y="2741760"/>
          <a:ext cx="2620146" cy="1993901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AB Programları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Ortak </a:t>
          </a:r>
          <a:r>
            <a:rPr lang="tr-TR" sz="17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Veritabanı</a:t>
          </a:r>
          <a:r>
            <a:rPr lang="tr-TR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Oluşturulması </a:t>
          </a:r>
        </a:p>
      </dsp:txBody>
      <dsp:txXfrm>
        <a:off x="6286376" y="2839094"/>
        <a:ext cx="2425478" cy="1799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700" y="0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13EF77A-7B1E-48F1-AABC-579650744AC1}" type="datetimeFigureOut">
              <a:rPr lang="tr-TR"/>
              <a:pPr>
                <a:defRPr/>
              </a:pPr>
              <a:t>24.06.2020</a:t>
            </a:fld>
            <a:endParaRPr lang="tr-TR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3471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700" y="6453471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E5E3EAE-B2BD-4E17-81EC-27D026E5D4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716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700" y="0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6CCCA49-F505-4F7E-A050-AB56FC57A30E}" type="datetimeFigureOut">
              <a:rPr lang="tr-TR"/>
              <a:pPr>
                <a:defRPr/>
              </a:pPr>
              <a:t>24.06.2020</a:t>
            </a:fld>
            <a:endParaRPr lang="tr-TR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7075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140" y="3227822"/>
            <a:ext cx="7945120" cy="305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3471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700" y="6453471"/>
            <a:ext cx="4304381" cy="339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D04EE70-9DBB-4731-9C1A-B7265C22CFB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6392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27957" indent="-279984"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19935" indent="-223987"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567907" indent="-223987"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15882" indent="-223987"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463855" indent="-223987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11829" indent="-223987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359803" indent="-223987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07777" indent="-223987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21B872-7909-466F-B162-15FE7B047BCC}" type="slidenum">
              <a:rPr kumimoji="0" lang="tr-T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04250"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291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1400" dirty="0">
                <a:solidFill>
                  <a:srgbClr val="002A7E"/>
                </a:solidFill>
                <a:latin typeface="Arial" pitchFamily="34" charset="0"/>
                <a:cs typeface="Arial" pitchFamily="34" charset="0"/>
              </a:rPr>
              <a:t>AB Program ve Ajanslarına ilişkin olarak katılımı koordine etmek, izleme ve değerlendirme ve  çalışmalarının yürütülmesinden </a:t>
            </a:r>
            <a:r>
              <a:rPr lang="tr-TR" sz="1400" b="1" dirty="0">
                <a:solidFill>
                  <a:srgbClr val="002A7E"/>
                </a:solidFill>
                <a:latin typeface="Arial" pitchFamily="34" charset="0"/>
                <a:cs typeface="Arial" pitchFamily="34" charset="0"/>
              </a:rPr>
              <a:t>Avrupa Birliği Başkanlığı </a:t>
            </a:r>
            <a:r>
              <a:rPr lang="tr-TR" altLang="tr-TR" sz="1400" dirty="0">
                <a:solidFill>
                  <a:srgbClr val="002A7E"/>
                </a:solidFill>
                <a:latin typeface="Arial" pitchFamily="34" charset="0"/>
                <a:cs typeface="Arial" pitchFamily="34" charset="0"/>
              </a:rPr>
              <a:t>sorumludur. </a:t>
            </a:r>
          </a:p>
          <a:p>
            <a:pPr marL="0" indent="0">
              <a:buNone/>
            </a:pPr>
            <a:r>
              <a:rPr lang="tr-TR" altLang="tr-TR" sz="1400" dirty="0">
                <a:solidFill>
                  <a:srgbClr val="002A7E"/>
                </a:solidFill>
                <a:latin typeface="Arial" pitchFamily="34" charset="0"/>
                <a:cs typeface="Arial" pitchFamily="34" charset="0"/>
              </a:rPr>
              <a:t>    Bu bağlamda icra edilen işlerimiz;</a:t>
            </a: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IPA Genelgesi gereği AB Programları ve Ajansları Kurulu’nun toplanması, sekretaryası, kararlarının uygulanmasının takibi,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Katılım öncesi her bir Program için kurumlar arası istişare ve koordinasyon sağlanması,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Katılım Anlaşmalarının Avrupa Komisyonu ile müzakere edilmesi ve imzalanması,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Katılım Anlaşmalarının iç onay süreçlerinin ilgili mevzuata uygun yürütülmesi (onay, değişiklik, fesih) 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Her bir Programın Ulusal Koordinatör kurumunu tayin etmek,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Programların yürütülmesinde Ulusal Otorite sıfatıyla genel koordinasyon ve süpervizörlük sağlanması,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Bazı Programların mali denetimi için yetkili kurum tayin etmek, denetimi koordine etmek</a:t>
            </a: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Avrupa Komisyonun düzenlediği Program Komitesi toplantılarına ve Program </a:t>
            </a:r>
            <a:r>
              <a:rPr lang="tr-TR" sz="1200" dirty="0" err="1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çalıştaylarına</a:t>
            </a: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katılmak,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Her bir Programın Ulusal Yönlendirme ve İzleme Komitesi toplantılarına katılım sağlamak ve aktif rol almak,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Programların ülkemizde tanıtılması ve sonuçlarının yaygınlaştırılmasına ilişkin etkinliklere katılmak ve/veya organizasyon yapmak,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1200" dirty="0">
                <a:solidFill>
                  <a:srgbClr val="002A7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İzleme ve değerlendirme faaliyetlerine ilişkin yıllık raporlar hazırlamak, toplantılar düzenlemek, izleme faaliyetlerine katılmak.</a:t>
            </a:r>
            <a:endParaRPr lang="tr-TR" sz="1200" dirty="0">
              <a:solidFill>
                <a:srgbClr val="002A7E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04EE70-9DBB-4731-9C1A-B7265C22CFBC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586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714625" y="6356350"/>
            <a:ext cx="4143375" cy="365125"/>
          </a:xfrm>
        </p:spPr>
        <p:txBody>
          <a:bodyPr/>
          <a:lstStyle>
            <a:lvl1pPr>
              <a:defRPr sz="1800" b="1">
                <a:solidFill>
                  <a:schemeClr val="tx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r>
              <a:rPr lang="tr-TR">
                <a:solidFill>
                  <a:srgbClr val="1F497D"/>
                </a:solidFill>
              </a:rPr>
              <a:t>Avrupa 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6F35A-35A7-45BF-BAD4-C01D1004EF9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03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64667-D589-42A3-8F8E-05AFABAEE8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04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235EF-AEFC-4393-8055-222030E020F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275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656548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yildizlar"/>
          <p:cNvPicPr>
            <a:picLocks noChangeAspect="1" noChangeArrowheads="1"/>
          </p:cNvPicPr>
          <p:nvPr userDrawn="1"/>
        </p:nvPicPr>
        <p:blipFill>
          <a:blip r:embed="rId2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301750"/>
            <a:ext cx="6770688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4624"/>
            <a:ext cx="9108504" cy="1143000"/>
          </a:xfrm>
          <a:ln w="57150" cmpd="sng">
            <a:noFill/>
          </a:ln>
        </p:spPr>
        <p:txBody>
          <a:bodyPr/>
          <a:lstStyle>
            <a:lvl1pPr>
              <a:defRPr lang="tr-TR" altLang="tr-TR" sz="4000" b="1" kern="12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solidFill>
                  <a:srgbClr val="000099"/>
                </a:solidFill>
              </a:defRPr>
            </a:lvl1pPr>
            <a:lvl2pPr>
              <a:defRPr sz="2400" baseline="0">
                <a:solidFill>
                  <a:srgbClr val="000099"/>
                </a:solidFill>
              </a:defRPr>
            </a:lvl2pPr>
            <a:lvl3pPr>
              <a:defRPr baseline="0">
                <a:solidFill>
                  <a:srgbClr val="000099"/>
                </a:solidFill>
              </a:defRPr>
            </a:lvl3pPr>
            <a:lvl4pPr>
              <a:defRPr baseline="0">
                <a:solidFill>
                  <a:srgbClr val="000099"/>
                </a:solidFill>
              </a:defRPr>
            </a:lvl4pPr>
            <a:lvl5pPr>
              <a:defRPr baseline="0">
                <a:solidFill>
                  <a:srgbClr val="000099"/>
                </a:solidFill>
              </a:defRPr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  <p:pic>
        <p:nvPicPr>
          <p:cNvPr id="12" name="Picture 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19" y="6525344"/>
            <a:ext cx="9144000" cy="55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Yarım Çerçeve 12"/>
          <p:cNvSpPr/>
          <p:nvPr userDrawn="1"/>
        </p:nvSpPr>
        <p:spPr>
          <a:xfrm flipH="1">
            <a:off x="241176" y="17565"/>
            <a:ext cx="8661648" cy="510597"/>
          </a:xfrm>
          <a:prstGeom prst="halfFrame">
            <a:avLst/>
          </a:prstGeom>
          <a:solidFill>
            <a:schemeClr val="bg1">
              <a:lumMod val="5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077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19" y="6525344"/>
            <a:ext cx="9144000" cy="55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Yarım Çerçeve 7"/>
          <p:cNvSpPr/>
          <p:nvPr userDrawn="1"/>
        </p:nvSpPr>
        <p:spPr>
          <a:xfrm flipH="1">
            <a:off x="241176" y="17565"/>
            <a:ext cx="8661648" cy="510597"/>
          </a:xfrm>
          <a:prstGeom prst="halfFrame">
            <a:avLst/>
          </a:prstGeom>
          <a:solidFill>
            <a:schemeClr val="bg1">
              <a:lumMod val="5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182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tr-TR" altLang="tr-TR" sz="4000" b="1" kern="12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31840" y="199938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09299" y="19993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  <p:pic>
        <p:nvPicPr>
          <p:cNvPr id="16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19" y="6525344"/>
            <a:ext cx="9144000" cy="55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Yarım Çerçeve 16"/>
          <p:cNvSpPr/>
          <p:nvPr userDrawn="1"/>
        </p:nvSpPr>
        <p:spPr>
          <a:xfrm flipH="1">
            <a:off x="241176" y="17565"/>
            <a:ext cx="8661648" cy="510597"/>
          </a:xfrm>
          <a:prstGeom prst="halfFrame">
            <a:avLst/>
          </a:prstGeom>
          <a:solidFill>
            <a:schemeClr val="bg1">
              <a:lumMod val="5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903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tr-TR" altLang="tr-TR" sz="4000" b="1" kern="12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6FBC5-78FF-4C73-A981-E7842269D5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76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alt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Arial" panose="020B0604020202020204" pitchFamily="34" charset="0"/>
              </a:rPr>
              <a:t>Asıl başlık stili için tıklatın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44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9584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5C71C-FEDD-4347-AEBC-AF1FF32ACBF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62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yildizlar"/>
          <p:cNvPicPr>
            <a:picLocks noChangeAspect="1" noChangeArrowheads="1"/>
          </p:cNvPicPr>
          <p:nvPr userDrawn="1"/>
        </p:nvPicPr>
        <p:blipFill>
          <a:blip r:embed="rId2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301750"/>
            <a:ext cx="6770688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750"/>
            <a:ext cx="9144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5"/>
            <a:ext cx="9144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78904" y="44624"/>
            <a:ext cx="8229600" cy="1143000"/>
          </a:xfrm>
        </p:spPr>
        <p:txBody>
          <a:bodyPr/>
          <a:lstStyle>
            <a:lvl1pPr>
              <a:defRPr baseline="0">
                <a:solidFill>
                  <a:srgbClr val="000099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rgbClr val="000099"/>
                </a:solidFill>
              </a:defRPr>
            </a:lvl1pPr>
            <a:lvl2pPr>
              <a:defRPr baseline="0">
                <a:solidFill>
                  <a:srgbClr val="000099"/>
                </a:solidFill>
              </a:defRPr>
            </a:lvl2pPr>
            <a:lvl3pPr>
              <a:defRPr baseline="0">
                <a:solidFill>
                  <a:srgbClr val="000099"/>
                </a:solidFill>
              </a:defRPr>
            </a:lvl3pPr>
            <a:lvl4pPr>
              <a:defRPr baseline="0">
                <a:solidFill>
                  <a:srgbClr val="000099"/>
                </a:solidFill>
              </a:defRPr>
            </a:lvl4pPr>
            <a:lvl5pPr>
              <a:defRPr baseline="0">
                <a:solidFill>
                  <a:srgbClr val="000099"/>
                </a:solidFill>
              </a:defRPr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8F53A-40FC-438F-A406-83C9D96B60E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7995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E67DF-2768-404E-A08A-0DF68AF707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8957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6F29B-D9E1-4E27-B7D2-1D1331184D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244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C84CA-DB80-4967-952B-C631BE706B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4625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us-titre 2"/>
          <p:cNvSpPr>
            <a:spLocks noGrp="1"/>
          </p:cNvSpPr>
          <p:nvPr>
            <p:ph type="subTitle" idx="1"/>
          </p:nvPr>
        </p:nvSpPr>
        <p:spPr>
          <a:xfrm>
            <a:off x="1630387" y="862554"/>
            <a:ext cx="7056413" cy="461665"/>
          </a:xfrm>
        </p:spPr>
        <p:txBody>
          <a:bodyPr wrap="square" anchor="ctr">
            <a:spAutoFit/>
          </a:bodyPr>
          <a:lstStyle>
            <a:lvl1pPr marL="0" indent="0" algn="r">
              <a:buNone/>
              <a:defRPr sz="2400" cap="none" baseline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Espace réservé du titre 1"/>
          <p:cNvSpPr>
            <a:spLocks noGrp="1"/>
          </p:cNvSpPr>
          <p:nvPr>
            <p:ph type="title"/>
          </p:nvPr>
        </p:nvSpPr>
        <p:spPr>
          <a:xfrm>
            <a:off x="1630387" y="304508"/>
            <a:ext cx="7056413" cy="585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3200" cap="all" baseline="0">
                <a:solidFill>
                  <a:srgbClr val="2F3A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  <p:grpSp>
        <p:nvGrpSpPr>
          <p:cNvPr id="23" name="Group 22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75000"/>
              <a:alpha val="25000"/>
            </a:schemeClr>
          </a:solidFill>
        </p:grpSpPr>
        <p:sp>
          <p:nvSpPr>
            <p:cNvPr id="24" name="Rectangle 23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6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179512" y="237075"/>
            <a:ext cx="1435522" cy="720080"/>
            <a:chOff x="7584449" y="237075"/>
            <a:chExt cx="1435522" cy="720080"/>
          </a:xfrm>
        </p:grpSpPr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668344" y="421437"/>
              <a:ext cx="1267733" cy="351357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7584449" y="237075"/>
              <a:ext cx="1435522" cy="72008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19307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287">
          <p15:clr>
            <a:srgbClr val="FBAE40"/>
          </p15:clr>
        </p15:guide>
        <p15:guide id="3" pos="39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4854903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yildizlar"/>
          <p:cNvPicPr>
            <a:picLocks noChangeAspect="1" noChangeArrowheads="1"/>
          </p:cNvPicPr>
          <p:nvPr userDrawn="1"/>
        </p:nvPicPr>
        <p:blipFill>
          <a:blip r:embed="rId2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301750"/>
            <a:ext cx="6770688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4624"/>
            <a:ext cx="9108504" cy="1143000"/>
          </a:xfrm>
          <a:ln w="57150" cmpd="sng">
            <a:noFill/>
          </a:ln>
        </p:spPr>
        <p:txBody>
          <a:bodyPr/>
          <a:lstStyle>
            <a:lvl1pPr>
              <a:defRPr lang="tr-TR" altLang="tr-TR" sz="4000" b="1" kern="12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solidFill>
                  <a:srgbClr val="000099"/>
                </a:solidFill>
              </a:defRPr>
            </a:lvl1pPr>
            <a:lvl2pPr>
              <a:defRPr sz="2400" baseline="0">
                <a:solidFill>
                  <a:srgbClr val="000099"/>
                </a:solidFill>
              </a:defRPr>
            </a:lvl2pPr>
            <a:lvl3pPr>
              <a:defRPr baseline="0">
                <a:solidFill>
                  <a:srgbClr val="000099"/>
                </a:solidFill>
              </a:defRPr>
            </a:lvl3pPr>
            <a:lvl4pPr>
              <a:defRPr baseline="0">
                <a:solidFill>
                  <a:srgbClr val="000099"/>
                </a:solidFill>
              </a:defRPr>
            </a:lvl4pPr>
            <a:lvl5pPr>
              <a:defRPr baseline="0">
                <a:solidFill>
                  <a:srgbClr val="000099"/>
                </a:solidFill>
              </a:defRPr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  <p:pic>
        <p:nvPicPr>
          <p:cNvPr id="12" name="Picture 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19" y="6525344"/>
            <a:ext cx="9144000" cy="55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Yarım Çerçeve 12"/>
          <p:cNvSpPr/>
          <p:nvPr userDrawn="1"/>
        </p:nvSpPr>
        <p:spPr>
          <a:xfrm flipH="1">
            <a:off x="241176" y="17565"/>
            <a:ext cx="8661648" cy="510597"/>
          </a:xfrm>
          <a:prstGeom prst="halfFrame">
            <a:avLst/>
          </a:prstGeom>
          <a:solidFill>
            <a:schemeClr val="bg1">
              <a:lumMod val="5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8092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19" y="6525344"/>
            <a:ext cx="9144000" cy="55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Yarım Çerçeve 7"/>
          <p:cNvSpPr/>
          <p:nvPr userDrawn="1"/>
        </p:nvSpPr>
        <p:spPr>
          <a:xfrm flipH="1">
            <a:off x="241176" y="17565"/>
            <a:ext cx="8661648" cy="510597"/>
          </a:xfrm>
          <a:prstGeom prst="halfFrame">
            <a:avLst/>
          </a:prstGeom>
          <a:solidFill>
            <a:schemeClr val="bg1">
              <a:lumMod val="5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2473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tr-TR" altLang="tr-TR" sz="4000" b="1" kern="12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31840" y="199938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09299" y="19993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  <p:pic>
        <p:nvPicPr>
          <p:cNvPr id="16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19" y="6525344"/>
            <a:ext cx="9144000" cy="55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Yarım Çerçeve 16"/>
          <p:cNvSpPr/>
          <p:nvPr userDrawn="1"/>
        </p:nvSpPr>
        <p:spPr>
          <a:xfrm flipH="1">
            <a:off x="241176" y="17565"/>
            <a:ext cx="8661648" cy="510597"/>
          </a:xfrm>
          <a:prstGeom prst="halfFrame">
            <a:avLst/>
          </a:prstGeom>
          <a:solidFill>
            <a:schemeClr val="bg1">
              <a:lumMod val="5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2708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tr-TR" altLang="tr-TR" sz="4000" b="1" kern="12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Birlik Programları ve Sınır Ötesi işbirliği Başkanlığı</a:t>
            </a: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6FBC5-78FF-4C73-A981-E7842269D5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7689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alt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Arial" panose="020B0604020202020204" pitchFamily="34" charset="0"/>
              </a:rPr>
              <a:t>Asıl başlık stili için tıklatın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8" y="38083"/>
            <a:ext cx="799341" cy="84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39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A5703-4C57-4768-BF16-E6E74EE3DCD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917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6060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Birlik Programları ve Sınır Ötesi işbirliği Başkanlığı</a:t>
            </a: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5C71C-FEDD-4347-AEBC-AF1FF32ACBF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7721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Birlik Programları ve Sınır Ötesi işbirliği Başkanlığı</a:t>
            </a: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E67DF-2768-404E-A08A-0DF68AF707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642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Birlik Programları ve Sınır Ötesi işbirliği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6F29B-D9E1-4E27-B7D2-1D1331184D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08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Birlik Programları ve Sınır Ötesi işbirliği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C84CA-DB80-4967-952B-C631BE706B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5679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us-titre 2"/>
          <p:cNvSpPr>
            <a:spLocks noGrp="1"/>
          </p:cNvSpPr>
          <p:nvPr>
            <p:ph type="subTitle" idx="1"/>
          </p:nvPr>
        </p:nvSpPr>
        <p:spPr>
          <a:xfrm>
            <a:off x="1630387" y="862554"/>
            <a:ext cx="7056413" cy="461665"/>
          </a:xfrm>
        </p:spPr>
        <p:txBody>
          <a:bodyPr wrap="square" anchor="ctr">
            <a:spAutoFit/>
          </a:bodyPr>
          <a:lstStyle>
            <a:lvl1pPr marL="0" indent="0" algn="r">
              <a:buNone/>
              <a:defRPr sz="2400" cap="none" baseline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Espace réservé du titre 1"/>
          <p:cNvSpPr>
            <a:spLocks noGrp="1"/>
          </p:cNvSpPr>
          <p:nvPr>
            <p:ph type="title"/>
          </p:nvPr>
        </p:nvSpPr>
        <p:spPr>
          <a:xfrm>
            <a:off x="1630387" y="304508"/>
            <a:ext cx="7056413" cy="585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3200" cap="all" baseline="0">
                <a:solidFill>
                  <a:srgbClr val="2F3A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  <p:grpSp>
        <p:nvGrpSpPr>
          <p:cNvPr id="23" name="Group 22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75000"/>
              <a:alpha val="25000"/>
            </a:schemeClr>
          </a:solidFill>
        </p:grpSpPr>
        <p:sp>
          <p:nvSpPr>
            <p:cNvPr id="24" name="Rectangle 23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6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179512" y="237075"/>
            <a:ext cx="1435522" cy="720080"/>
            <a:chOff x="7584449" y="237075"/>
            <a:chExt cx="1435522" cy="720080"/>
          </a:xfrm>
        </p:grpSpPr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668344" y="421437"/>
              <a:ext cx="1267733" cy="351357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7584449" y="237075"/>
              <a:ext cx="1435522" cy="72008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01201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287">
          <p15:clr>
            <a:srgbClr val="FBAE40"/>
          </p15:clr>
        </p15:guide>
        <p15:guide id="3" pos="39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E6C7-51CD-4143-A05A-407015B4B84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3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6A08-3623-4A29-BE57-AD94871018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27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F174F-C676-40CF-877F-0A52EBB2F48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09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DE6BC-6732-4764-9F6C-74261AC54E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152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86D68-3607-4A23-8955-4B5537A321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98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905E1-0F08-4E10-87AB-F80986FC5C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10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yildizlar"/>
          <p:cNvPicPr>
            <a:picLocks noChangeAspect="1" noChangeArrowheads="1"/>
          </p:cNvPicPr>
          <p:nvPr/>
        </p:nvPicPr>
        <p:blipFill>
          <a:blip r:embed="rId13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301750"/>
            <a:ext cx="6770688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750"/>
            <a:ext cx="9144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5"/>
            <a:ext cx="9144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1 Başlık Yer Tutucusu"/>
          <p:cNvSpPr>
            <a:spLocks noGrp="1"/>
          </p:cNvSpPr>
          <p:nvPr>
            <p:ph type="title"/>
          </p:nvPr>
        </p:nvSpPr>
        <p:spPr bwMode="auto">
          <a:xfrm>
            <a:off x="900113" y="444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dirty="0"/>
              <a:t>Asıl başlık stili için tıklatın</a:t>
            </a:r>
          </a:p>
        </p:txBody>
      </p:sp>
      <p:sp>
        <p:nvSpPr>
          <p:cNvPr id="1030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tr-TR" i="1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tr-TR" i="1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t>Avrupa Birliği Başkanlığı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8AF3C11-1EB2-41A6-929F-B93B8AD155DC}" type="slidenum">
              <a:rPr lang="tr-TR" i="1">
                <a:latin typeface="Times New Roman" pitchFamily="18" charset="0"/>
              </a:rPr>
              <a:pPr>
                <a:defRPr/>
              </a:pPr>
              <a:t>‹#›</a:t>
            </a:fld>
            <a:endParaRPr lang="tr-TR" i="1">
              <a:latin typeface="Times New Roman" pitchFamily="18" charset="0"/>
            </a:endParaRPr>
          </a:p>
        </p:txBody>
      </p: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7" y="155515"/>
            <a:ext cx="870596" cy="920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57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6C121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0099"/>
          </a:solidFill>
          <a:latin typeface="Cambria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0099"/>
          </a:solidFill>
          <a:latin typeface="Cambria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0099"/>
          </a:solidFill>
          <a:latin typeface="Cambria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0099"/>
          </a:solidFill>
          <a:latin typeface="Cambria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0099"/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yildizlar"/>
          <p:cNvPicPr>
            <a:picLocks noChangeAspect="1" noChangeArrowheads="1"/>
          </p:cNvPicPr>
          <p:nvPr/>
        </p:nvPicPr>
        <p:blipFill>
          <a:blip r:embed="rId14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301750"/>
            <a:ext cx="6770688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1 Başlık Yer Tutucusu"/>
          <p:cNvSpPr>
            <a:spLocks noGrp="1"/>
          </p:cNvSpPr>
          <p:nvPr>
            <p:ph type="title"/>
          </p:nvPr>
        </p:nvSpPr>
        <p:spPr bwMode="auto">
          <a:xfrm>
            <a:off x="900113" y="444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dirty="0"/>
              <a:t>Asıl başlık stili için tıklatın</a:t>
            </a:r>
          </a:p>
        </p:txBody>
      </p:sp>
      <p:sp>
        <p:nvSpPr>
          <p:cNvPr id="1030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20832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tr-TR" altLang="tr-TR" sz="2400" b="1" kern="1200" dirty="0">
          <a:solidFill>
            <a:schemeClr val="accent2">
              <a:lumMod val="75000"/>
            </a:schemeClr>
          </a:solidFill>
          <a:latin typeface="Cambria" pitchFamily="18" charset="0"/>
          <a:ea typeface="+mn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0099"/>
          </a:solidFill>
          <a:latin typeface="Cambria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0099"/>
          </a:solidFill>
          <a:latin typeface="Cambria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0099"/>
          </a:solidFill>
          <a:latin typeface="Cambria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0099"/>
          </a:solidFill>
          <a:latin typeface="Cambria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0099"/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yildizlar"/>
          <p:cNvPicPr>
            <a:picLocks noChangeAspect="1" noChangeArrowheads="1"/>
          </p:cNvPicPr>
          <p:nvPr/>
        </p:nvPicPr>
        <p:blipFill>
          <a:blip r:embed="rId14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301750"/>
            <a:ext cx="6770688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1 Başlık Yer Tutucusu"/>
          <p:cNvSpPr>
            <a:spLocks noGrp="1"/>
          </p:cNvSpPr>
          <p:nvPr>
            <p:ph type="title"/>
          </p:nvPr>
        </p:nvSpPr>
        <p:spPr bwMode="auto">
          <a:xfrm>
            <a:off x="900113" y="444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dirty="0"/>
              <a:t>Asıl başlık stili için tıklatın</a:t>
            </a:r>
          </a:p>
        </p:txBody>
      </p:sp>
      <p:sp>
        <p:nvSpPr>
          <p:cNvPr id="1030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11655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tr-TR" altLang="tr-TR" sz="2400" b="1" kern="1200" dirty="0">
          <a:solidFill>
            <a:schemeClr val="accent2">
              <a:lumMod val="75000"/>
            </a:schemeClr>
          </a:solidFill>
          <a:latin typeface="Cambria" pitchFamily="18" charset="0"/>
          <a:ea typeface="+mn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mbr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0099"/>
          </a:solidFill>
          <a:latin typeface="Cambria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0099"/>
          </a:solidFill>
          <a:latin typeface="Cambria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0099"/>
          </a:solidFill>
          <a:latin typeface="Cambria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0099"/>
          </a:solidFill>
          <a:latin typeface="Cambria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0099"/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5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020" y="1656893"/>
            <a:ext cx="9144000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spc="-150" dirty="0">
                <a:solidFill>
                  <a:srgbClr val="000090"/>
                </a:solidFill>
                <a:latin typeface="Cambria" pitchFamily="18" charset="0"/>
                <a:cs typeface="Arial" panose="020B0604020202020204" pitchFamily="34" charset="0"/>
              </a:rPr>
              <a:t>T.C.</a:t>
            </a:r>
            <a:r>
              <a:rPr lang="tr-TR" sz="2800" b="1" spc="-150" dirty="0">
                <a:solidFill>
                  <a:srgbClr val="000090"/>
                </a:solidFill>
                <a:latin typeface="Cambria" pitchFamily="18" charset="0"/>
                <a:cs typeface="Arial" panose="020B0604020202020204" pitchFamily="34" charset="0"/>
              </a:rPr>
              <a:t> DIŞİŞLERİ BAKANLIĞI</a:t>
            </a:r>
            <a:endParaRPr lang="en-US" sz="2800" b="1" spc="-150" dirty="0">
              <a:solidFill>
                <a:srgbClr val="000090"/>
              </a:solidFill>
              <a:latin typeface="Cambria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spc="-150" dirty="0">
                <a:solidFill>
                  <a:srgbClr val="000090"/>
                </a:solidFill>
                <a:latin typeface="Cambria" pitchFamily="18" charset="0"/>
                <a:cs typeface="Arial" panose="020B0604020202020204" pitchFamily="34" charset="0"/>
              </a:rPr>
              <a:t>AVRUPA BİRLİĞİ BA</a:t>
            </a:r>
            <a:r>
              <a:rPr lang="tr-TR" sz="2800" b="1" spc="-150" dirty="0">
                <a:solidFill>
                  <a:srgbClr val="000090"/>
                </a:solidFill>
                <a:latin typeface="Cambria" pitchFamily="18" charset="0"/>
                <a:cs typeface="Arial" panose="020B0604020202020204" pitchFamily="34" charset="0"/>
              </a:rPr>
              <a:t>Ş</a:t>
            </a:r>
            <a:r>
              <a:rPr lang="en-US" sz="2800" b="1" spc="-150" dirty="0">
                <a:solidFill>
                  <a:srgbClr val="000090"/>
                </a:solidFill>
                <a:latin typeface="Cambria" pitchFamily="18" charset="0"/>
                <a:cs typeface="Arial" panose="020B0604020202020204" pitchFamily="34" charset="0"/>
              </a:rPr>
              <a:t>KANLIĞI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30027" y="4243496"/>
            <a:ext cx="84464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2400" b="1" spc="-150" dirty="0">
                <a:solidFill>
                  <a:srgbClr val="000090"/>
                </a:solidFill>
                <a:latin typeface="Cambria" pitchFamily="18" charset="0"/>
                <a:cs typeface="Arial" panose="020B0604020202020204" pitchFamily="34" charset="0"/>
              </a:rPr>
              <a:t>Mali İşbirliği ve Proje Uygulama Genel Müdürlüğü </a:t>
            </a:r>
          </a:p>
        </p:txBody>
      </p:sp>
      <p:sp>
        <p:nvSpPr>
          <p:cNvPr id="9" name="Dikdörtgen 8"/>
          <p:cNvSpPr/>
          <p:nvPr/>
        </p:nvSpPr>
        <p:spPr>
          <a:xfrm>
            <a:off x="3982440" y="5491053"/>
            <a:ext cx="16538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b="1" spc="-150" dirty="0">
                <a:solidFill>
                  <a:prstClr val="white">
                    <a:lumMod val="50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panose="020B0604020202020204" pitchFamily="34" charset="0"/>
              </a:rPr>
              <a:t>25 Haziran 2020</a:t>
            </a:r>
            <a:endParaRPr kumimoji="0" lang="tr-TR" sz="1800" b="1" i="0" u="none" strike="noStrike" kern="1200" cap="none" spc="-15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cs typeface="Arial" panose="020B0604020202020204" pitchFamily="34" charset="0"/>
            </a:endParaRP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10" y="5013176"/>
            <a:ext cx="9144000" cy="169862"/>
          </a:xfrm>
          <a:prstGeom prst="roundRect">
            <a:avLst>
              <a:gd name="adj" fmla="val 16667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74" y="112604"/>
            <a:ext cx="1373843" cy="145317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90009" y="2852936"/>
            <a:ext cx="91085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spcBef>
                <a:spcPct val="20000"/>
              </a:spcBef>
              <a:defRPr/>
            </a:pPr>
            <a:r>
              <a:rPr lang="tr-TR" sz="3200" b="1" spc="-150" dirty="0">
                <a:solidFill>
                  <a:srgbClr val="6C121F"/>
                </a:solidFill>
                <a:latin typeface="Cambria" pitchFamily="18" charset="0"/>
                <a:cs typeface="Arial" panose="020B0604020202020204" pitchFamily="34" charset="0"/>
              </a:rPr>
              <a:t>KAMU KURUMLARI  AB PROGRAMLARI BİLGİLENDİRME TOPLANTISI</a:t>
            </a:r>
            <a:endParaRPr lang="en-US" sz="3200" b="1" spc="-150" dirty="0">
              <a:solidFill>
                <a:srgbClr val="6C121F"/>
              </a:solidFill>
              <a:latin typeface="Cambria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607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0036BF1-81DA-41AE-802F-48E763231046}"/>
              </a:ext>
            </a:extLst>
          </p:cNvPr>
          <p:cNvSpPr/>
          <p:nvPr/>
        </p:nvSpPr>
        <p:spPr>
          <a:xfrm>
            <a:off x="549947" y="1549421"/>
            <a:ext cx="4379764" cy="4546208"/>
          </a:xfrm>
          <a:prstGeom prst="ellips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9B293A09-17C7-0C4C-8FCB-892A74C1D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spc="-150" dirty="0">
                <a:solidFill>
                  <a:srgbClr val="6C121F"/>
                </a:solidFill>
                <a:effectLst/>
                <a:ea typeface="+mn-ea"/>
              </a:rPr>
              <a:t>TÜRKİYE</a:t>
            </a:r>
            <a:r>
              <a:rPr lang="en-GB" altLang="tr-TR" sz="3200" spc="-150" dirty="0">
                <a:solidFill>
                  <a:srgbClr val="6C121F"/>
                </a:solidFill>
                <a:effectLst/>
                <a:ea typeface="+mn-ea"/>
              </a:rPr>
              <a:t>-AB </a:t>
            </a:r>
            <a:r>
              <a:rPr lang="tr-TR" altLang="tr-TR" sz="3200" spc="-150" dirty="0">
                <a:solidFill>
                  <a:srgbClr val="6C121F"/>
                </a:solidFill>
                <a:effectLst/>
                <a:ea typeface="+mn-ea"/>
              </a:rPr>
              <a:t>MALİ İŞBİRLİĞİ</a:t>
            </a:r>
            <a:endParaRPr lang="en-GB" altLang="tr-TR" sz="3200" spc="-150" dirty="0">
              <a:solidFill>
                <a:srgbClr val="6C121F"/>
              </a:solidFill>
              <a:effectLst/>
              <a:ea typeface="+mn-ea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AC2F60-24B1-8040-BD81-D141BD48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DCBAD9-8317-4357-8AB8-AB96462BDE7A}"/>
              </a:ext>
            </a:extLst>
          </p:cNvPr>
          <p:cNvSpPr/>
          <p:nvPr/>
        </p:nvSpPr>
        <p:spPr>
          <a:xfrm>
            <a:off x="3829918" y="1549421"/>
            <a:ext cx="4379764" cy="4546208"/>
          </a:xfrm>
          <a:prstGeom prst="ellipse">
            <a:avLst/>
          </a:prstGeom>
          <a:solidFill>
            <a:schemeClr val="bg1">
              <a:alpha val="49000"/>
            </a:schemeClr>
          </a:solidFill>
          <a:ln>
            <a:noFill/>
          </a:ln>
          <a:effectLst>
            <a:outerShdw blurRad="1066800" dist="50800" dir="5400000" sx="97000" sy="97000" algn="ctr" rotWithShape="0">
              <a:srgbClr val="000000"/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E95C175-67E7-450F-A64F-2CDDBA2F0B3C}"/>
              </a:ext>
            </a:extLst>
          </p:cNvPr>
          <p:cNvSpPr/>
          <p:nvPr/>
        </p:nvSpPr>
        <p:spPr>
          <a:xfrm>
            <a:off x="4252719" y="1961118"/>
            <a:ext cx="3609158" cy="3746317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BF334FE4-31EA-450D-94BE-C2862EC410F1}"/>
              </a:ext>
            </a:extLst>
          </p:cNvPr>
          <p:cNvSpPr/>
          <p:nvPr/>
        </p:nvSpPr>
        <p:spPr>
          <a:xfrm>
            <a:off x="4250469" y="3172556"/>
            <a:ext cx="37725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tr-TR" sz="3600" dirty="0">
                <a:solidFill>
                  <a:schemeClr val="bg1"/>
                </a:solidFill>
                <a:latin typeface="Arial Black" panose="020B0A04020102020204" pitchFamily="34" charset="0"/>
              </a:rPr>
              <a:t>Avrupa Birliği </a:t>
            </a:r>
            <a:endParaRPr lang="en-US" sz="3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tr-TR" sz="3600" dirty="0">
                <a:solidFill>
                  <a:schemeClr val="bg1"/>
                </a:solidFill>
                <a:latin typeface="Arial Black" panose="020B0A04020102020204" pitchFamily="34" charset="0"/>
              </a:rPr>
              <a:t>Programları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2BA278FB-B113-4C05-8906-2F7D7A144295}"/>
              </a:ext>
            </a:extLst>
          </p:cNvPr>
          <p:cNvSpPr txBox="1"/>
          <p:nvPr/>
        </p:nvSpPr>
        <p:spPr>
          <a:xfrm>
            <a:off x="878904" y="2856658"/>
            <a:ext cx="33967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latin typeface="Arial Black" panose="020B0A04020102020204" pitchFamily="34" charset="0"/>
              </a:rPr>
              <a:t>IPA –Katılım Öncesi Mali Yardım Aracı</a:t>
            </a:r>
          </a:p>
          <a:p>
            <a:endParaRPr lang="tr-TR" sz="3200" b="1" dirty="0">
              <a:latin typeface="Arial Black" panose="020B0A04020102020204" pitchFamily="34" charset="0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695AD71A-064C-4375-9E3C-4659284BE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64165"/>
            <a:ext cx="7416800" cy="1009650"/>
          </a:xfrm>
          <a:prstGeom prst="rect">
            <a:avLst/>
          </a:prstGeom>
          <a:noFill/>
          <a:ln w="127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015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latin typeface="+mj-lt"/>
              </a:rPr>
              <a:t>2014-2020 DÖNEMİ AB PROGRAMLARI</a:t>
            </a:r>
            <a:endParaRPr lang="en-GB" sz="2800" dirty="0">
              <a:latin typeface="+mj-lt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4294967295"/>
          </p:nvPr>
        </p:nvGraphicFramePr>
        <p:xfrm>
          <a:off x="9287" y="1700808"/>
          <a:ext cx="8964488" cy="5195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1270000" y="52911"/>
            <a:ext cx="7416800" cy="1009650"/>
          </a:xfrm>
          <a:prstGeom prst="rect">
            <a:avLst/>
          </a:prstGeom>
          <a:noFill/>
          <a:ln w="127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0126" y="1237173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srgbClr val="22226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Ulusal düzeyde AB Programların yürütülmesinden sorumlu kurumlar: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222268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17168" y="6474055"/>
            <a:ext cx="3536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Birlik Programları ve Sınır Ötesi Daire Başkanlığı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tr-TR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Arial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6F174F-C676-40CF-877F-0A52EBB2F48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charset="0"/>
              <a:ea typeface="+mn-ea"/>
              <a:cs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C12D55-53F9-4A24-9981-69C4227BD7DB}"/>
              </a:ext>
            </a:extLst>
          </p:cNvPr>
          <p:cNvSpPr/>
          <p:nvPr/>
        </p:nvSpPr>
        <p:spPr>
          <a:xfrm>
            <a:off x="2051720" y="2103264"/>
            <a:ext cx="1545565" cy="1436238"/>
          </a:xfrm>
          <a:prstGeom prst="rect">
            <a:avLst/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000" r="-3000"/>
            </a:stretch>
          </a:blipFill>
          <a:scene3d>
            <a:camera prst="orthographicFront"/>
            <a:lightRig rig="chilly" dir="t"/>
          </a:scene3d>
          <a:sp3d z="-25700" extrusionH="63500" contourW="12700" prstMaterial="matte">
            <a:contourClr>
              <a:schemeClr val="lt1"/>
            </a:contourClr>
          </a:sp3d>
        </p:spPr>
        <p:style>
          <a:lnRef idx="0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BA3559-92B0-4964-8544-F15FA963E620}"/>
              </a:ext>
            </a:extLst>
          </p:cNvPr>
          <p:cNvGrpSpPr/>
          <p:nvPr/>
        </p:nvGrpSpPr>
        <p:grpSpPr>
          <a:xfrm>
            <a:off x="2051720" y="3546675"/>
            <a:ext cx="1451853" cy="506185"/>
            <a:chOff x="1353551" y="1737686"/>
            <a:chExt cx="1260842" cy="422557"/>
          </a:xfrm>
          <a:scene3d>
            <a:camera prst="orthographicFront"/>
            <a:lightRig rig="chilly" dir="t"/>
          </a:scene3d>
        </p:grpSpPr>
        <p:sp>
          <p:nvSpPr>
            <p:cNvPr id="12" name="Speech Bubble: Rectangle 11">
              <a:extLst>
                <a:ext uri="{FF2B5EF4-FFF2-40B4-BE49-F238E27FC236}">
                  <a16:creationId xmlns:a16="http://schemas.microsoft.com/office/drawing/2014/main" id="{1A3A0991-C462-4D9D-9011-1744A8849389}"/>
                </a:ext>
              </a:extLst>
            </p:cNvPr>
            <p:cNvSpPr/>
            <p:nvPr/>
          </p:nvSpPr>
          <p:spPr>
            <a:xfrm>
              <a:off x="1353551" y="1737686"/>
              <a:ext cx="1260842" cy="422557"/>
            </a:xfrm>
            <a:prstGeom prst="wedgeRectCallout">
              <a:avLst>
                <a:gd name="adj1" fmla="val 20250"/>
                <a:gd name="adj2" fmla="val -60700"/>
              </a:avLst>
            </a:prstGeom>
            <a:sp3d prstMaterial="translucentPowder">
              <a:bevelT w="127000" h="25400" prst="softRound"/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Speech Bubble: Rectangle 4">
              <a:extLst>
                <a:ext uri="{FF2B5EF4-FFF2-40B4-BE49-F238E27FC236}">
                  <a16:creationId xmlns:a16="http://schemas.microsoft.com/office/drawing/2014/main" id="{2EEFA2C1-A0BB-47C2-B21E-281C92F0F91A}"/>
                </a:ext>
              </a:extLst>
            </p:cNvPr>
            <p:cNvSpPr txBox="1"/>
            <p:nvPr/>
          </p:nvSpPr>
          <p:spPr>
            <a:xfrm>
              <a:off x="1353551" y="1737686"/>
              <a:ext cx="1260842" cy="42255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marR="0" lvl="0" indent="0" algn="ctr" defTabSz="6223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kumimoji="0" lang="tr-T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ESC</a:t>
              </a:r>
              <a:br>
                <a:rPr kumimoji="0" lang="tr-T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tr-TR" sz="1100" b="0" i="1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(Ulusal Ajans)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476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Unvan 1"/>
          <p:cNvSpPr>
            <a:spLocks noGrp="1"/>
          </p:cNvSpPr>
          <p:nvPr>
            <p:ph type="title"/>
          </p:nvPr>
        </p:nvSpPr>
        <p:spPr>
          <a:xfrm>
            <a:off x="1534801" y="188640"/>
            <a:ext cx="7416824" cy="1008112"/>
          </a:xfrm>
        </p:spPr>
        <p:txBody>
          <a:bodyPr anchor="ctr"/>
          <a:lstStyle/>
          <a:p>
            <a:r>
              <a:rPr lang="tr-TR" altLang="tr-TR" sz="2800" spc="-150" dirty="0">
                <a:solidFill>
                  <a:srgbClr val="6C121F"/>
                </a:solidFill>
                <a:latin typeface="+mj-lt"/>
              </a:rPr>
              <a:t>2014-2020 DÖNEMİ AB PROGRAMLARI</a:t>
            </a:r>
            <a:br>
              <a:rPr lang="tr-TR" altLang="tr-TR" sz="2800" spc="-150" dirty="0">
                <a:solidFill>
                  <a:srgbClr val="6C121F"/>
                </a:solidFill>
                <a:latin typeface="+mj-lt"/>
              </a:rPr>
            </a:br>
            <a:r>
              <a:rPr lang="tr-TR" altLang="tr-TR" sz="2800" spc="-150" dirty="0">
                <a:solidFill>
                  <a:srgbClr val="6C121F"/>
                </a:solidFill>
                <a:latin typeface="+mj-lt"/>
              </a:rPr>
              <a:t>Proje Desteği Sağlayan Programlar </a:t>
            </a:r>
            <a:endParaRPr lang="en-GB" altLang="tr-TR" sz="2800" spc="-150" dirty="0">
              <a:solidFill>
                <a:srgbClr val="6C121F"/>
              </a:solidFill>
              <a:latin typeface="+mj-lt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38011716"/>
              </p:ext>
            </p:extLst>
          </p:nvPr>
        </p:nvGraphicFramePr>
        <p:xfrm>
          <a:off x="467544" y="1772816"/>
          <a:ext cx="8484081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14">
            <a:extLst>
              <a:ext uri="{FF2B5EF4-FFF2-40B4-BE49-F238E27FC236}">
                <a16:creationId xmlns:a16="http://schemas.microsoft.com/office/drawing/2014/main" id="{B7DDB5E3-B672-471A-B843-3C758F549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64165"/>
            <a:ext cx="7416800" cy="1009650"/>
          </a:xfrm>
          <a:prstGeom prst="rect">
            <a:avLst/>
          </a:prstGeom>
          <a:noFill/>
          <a:ln w="127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223349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407603"/>
              </p:ext>
            </p:extLst>
          </p:nvPr>
        </p:nvGraphicFramePr>
        <p:xfrm>
          <a:off x="179512" y="2104706"/>
          <a:ext cx="8803704" cy="4646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206924" y="6386573"/>
            <a:ext cx="3752056" cy="365125"/>
          </a:xfrm>
        </p:spPr>
        <p:txBody>
          <a:bodyPr/>
          <a:lstStyle/>
          <a:p>
            <a:pPr>
              <a:defRPr/>
            </a:pPr>
            <a:r>
              <a:rPr lang="tr-TR" dirty="0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A8F53A-40FC-438F-A406-83C9D96B60EB}" type="slidenum">
              <a:rPr lang="tr-TR" smtClean="0"/>
              <a:pPr>
                <a:defRPr/>
              </a:pPr>
              <a:t>5</a:t>
            </a:fld>
            <a:endParaRPr lang="tr-TR" dirty="0"/>
          </a:p>
        </p:txBody>
      </p:sp>
      <p:sp>
        <p:nvSpPr>
          <p:cNvPr id="10" name="Unvan 1"/>
          <p:cNvSpPr txBox="1">
            <a:spLocks/>
          </p:cNvSpPr>
          <p:nvPr/>
        </p:nvSpPr>
        <p:spPr bwMode="auto">
          <a:xfrm>
            <a:off x="1031304" y="53752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baseline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mbr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mbr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mbr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mbria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99"/>
                </a:solidFill>
                <a:latin typeface="Calibri" pitchFamily="34" charset="0"/>
              </a:defRPr>
            </a:lvl9pPr>
          </a:lstStyle>
          <a:p>
            <a:r>
              <a:rPr lang="tr-TR" sz="3200" dirty="0">
                <a:solidFill>
                  <a:srgbClr val="6C121F"/>
                </a:solidFill>
                <a:effectLst/>
                <a:ea typeface="Cambria" panose="02040503050406030204" pitchFamily="18" charset="0"/>
              </a:rPr>
              <a:t>AVRUPA BİRLİĞİ PROGRAMLARI VE AJANSLARI KURULU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70C2AF1-1EF4-964C-B4DB-F71D74B0F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4" y="1087962"/>
            <a:ext cx="333460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BDB4F2C0-B7FB-4EBA-BB14-608623E29D6E}"/>
              </a:ext>
            </a:extLst>
          </p:cNvPr>
          <p:cNvSpPr/>
          <p:nvPr/>
        </p:nvSpPr>
        <p:spPr>
          <a:xfrm>
            <a:off x="596216" y="1542427"/>
            <a:ext cx="8558713" cy="1041737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up 7">
            <a:extLst>
              <a:ext uri="{FF2B5EF4-FFF2-40B4-BE49-F238E27FC236}">
                <a16:creationId xmlns:a16="http://schemas.microsoft.com/office/drawing/2014/main" id="{A3377F21-8EC8-44F1-8B50-40E5D616606F}"/>
              </a:ext>
            </a:extLst>
          </p:cNvPr>
          <p:cNvGrpSpPr/>
          <p:nvPr/>
        </p:nvGrpSpPr>
        <p:grpSpPr>
          <a:xfrm>
            <a:off x="-324544" y="801026"/>
            <a:ext cx="2450851" cy="2450851"/>
            <a:chOff x="5309864" y="582781"/>
            <a:chExt cx="2450851" cy="245085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143B937-DBA4-49E4-9E5F-86AD46604C6A}"/>
                </a:ext>
              </a:extLst>
            </p:cNvPr>
            <p:cNvSpPr/>
            <p:nvPr/>
          </p:nvSpPr>
          <p:spPr>
            <a:xfrm>
              <a:off x="5309864" y="582781"/>
              <a:ext cx="2450851" cy="2450851"/>
            </a:xfrm>
            <a:prstGeom prst="ellipse">
              <a:avLst/>
            </a:prstGeom>
            <a:solidFill>
              <a:schemeClr val="bg1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89F6A40-406A-4269-A7CD-8AC38C02A346}"/>
                </a:ext>
              </a:extLst>
            </p:cNvPr>
            <p:cNvSpPr/>
            <p:nvPr/>
          </p:nvSpPr>
          <p:spPr>
            <a:xfrm>
              <a:off x="5485510" y="758427"/>
              <a:ext cx="2099561" cy="2099561"/>
            </a:xfrm>
            <a:prstGeom prst="ellipse">
              <a:avLst/>
            </a:prstGeom>
            <a:solidFill>
              <a:schemeClr val="bg1">
                <a:alpha val="49000"/>
              </a:schemeClr>
            </a:solidFill>
            <a:ln>
              <a:noFill/>
            </a:ln>
            <a:effectLst>
              <a:outerShdw blurRad="1066800" dist="50800" dir="5400000" sx="97000" sy="97000" algn="ctr" rotWithShape="0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F185646-4327-4A0C-9C8E-3E8905A2BC49}"/>
                </a:ext>
              </a:extLst>
            </p:cNvPr>
            <p:cNvSpPr/>
            <p:nvPr/>
          </p:nvSpPr>
          <p:spPr>
            <a:xfrm>
              <a:off x="5670215" y="943132"/>
              <a:ext cx="1730150" cy="173015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4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" name="Resim 5">
            <a:extLst>
              <a:ext uri="{FF2B5EF4-FFF2-40B4-BE49-F238E27FC236}">
                <a16:creationId xmlns:a16="http://schemas.microsoft.com/office/drawing/2014/main" id="{E46654CA-F157-404A-9C29-8F36F29C6CA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61" y="1568315"/>
            <a:ext cx="1322239" cy="852573"/>
          </a:xfrm>
          <a:prstGeom prst="rect">
            <a:avLst/>
          </a:prstGeom>
        </p:spPr>
      </p:pic>
      <p:sp>
        <p:nvSpPr>
          <p:cNvPr id="18" name="Metin kutusu 17">
            <a:extLst>
              <a:ext uri="{FF2B5EF4-FFF2-40B4-BE49-F238E27FC236}">
                <a16:creationId xmlns:a16="http://schemas.microsoft.com/office/drawing/2014/main" id="{4B7CF02F-E671-4280-BC85-C423EA59D751}"/>
              </a:ext>
            </a:extLst>
          </p:cNvPr>
          <p:cNvSpPr txBox="1"/>
          <p:nvPr/>
        </p:nvSpPr>
        <p:spPr>
          <a:xfrm>
            <a:off x="2060876" y="1568315"/>
            <a:ext cx="685690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 PROGRAMLARI VE AJANSLARI KURULU</a:t>
            </a:r>
          </a:p>
          <a:p>
            <a:pPr algn="ctr"/>
            <a:r>
              <a:rPr lang="tr-TR" dirty="0">
                <a:solidFill>
                  <a:schemeClr val="bg1"/>
                </a:solidFill>
              </a:rPr>
              <a:t>İstişare, İzleme Değerlendirme ve Karar Mekanizması </a:t>
            </a:r>
          </a:p>
          <a:p>
            <a:pPr algn="ctr"/>
            <a:r>
              <a:rPr lang="tr-TR" b="1" dirty="0">
                <a:solidFill>
                  <a:schemeClr val="bg1"/>
                </a:solidFill>
                <a:ea typeface="ＭＳ Ｐゴシック" panose="020B0600070205080204" pitchFamily="34" charset="-128"/>
              </a:rPr>
              <a:t>Cumhurbaşkanlığı’nın 2019/20 sayılı Genelgesi</a:t>
            </a:r>
            <a:endParaRPr lang="tr-TR" dirty="0">
              <a:solidFill>
                <a:schemeClr val="bg1"/>
              </a:solidFill>
            </a:endParaRP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490EDCEC-82BA-45BE-AE7D-A3227D6CD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64165"/>
            <a:ext cx="7416800" cy="1009650"/>
          </a:xfrm>
          <a:prstGeom prst="rect">
            <a:avLst/>
          </a:prstGeom>
          <a:noFill/>
          <a:ln w="127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765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576" y="-162272"/>
            <a:ext cx="8229600" cy="1143000"/>
          </a:xfrm>
        </p:spPr>
        <p:txBody>
          <a:bodyPr/>
          <a:lstStyle/>
          <a:p>
            <a:br>
              <a:rPr lang="tr-TR" sz="3200" dirty="0">
                <a:solidFill>
                  <a:srgbClr val="6C121F"/>
                </a:solidFill>
              </a:rPr>
            </a:br>
            <a:r>
              <a:rPr lang="tr-TR" sz="3200" dirty="0">
                <a:solidFill>
                  <a:srgbClr val="6C121F"/>
                </a:solidFill>
                <a:effectLst/>
                <a:ea typeface="Cambria" panose="02040503050406030204" pitchFamily="18" charset="0"/>
              </a:rPr>
              <a:t>TÜRKİYE’NİN AB PROGRAMLARI HEDEFLERİ 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229117"/>
              </p:ext>
            </p:extLst>
          </p:nvPr>
        </p:nvGraphicFramePr>
        <p:xfrm>
          <a:off x="-180528" y="1263294"/>
          <a:ext cx="9937104" cy="5112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prstClr val="black">
                    <a:tint val="75000"/>
                  </a:prstClr>
                </a:solidFill>
              </a:rPr>
              <a:t>Avrupa Birliği Başkanlığı</a:t>
            </a:r>
          </a:p>
        </p:txBody>
      </p:sp>
      <p:sp>
        <p:nvSpPr>
          <p:cNvPr id="8" name="Yuvarlatılmış Dikdörtgen 7"/>
          <p:cNvSpPr/>
          <p:nvPr/>
        </p:nvSpPr>
        <p:spPr>
          <a:xfrm>
            <a:off x="3275856" y="2924944"/>
            <a:ext cx="2664296" cy="160495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Ortak iletişim dili oluşturulması </a:t>
            </a: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C34F88A-0D70-4E13-9E78-C15B59A9E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64165"/>
            <a:ext cx="7416800" cy="1009650"/>
          </a:xfrm>
          <a:prstGeom prst="rect">
            <a:avLst/>
          </a:prstGeom>
          <a:noFill/>
          <a:ln w="127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18330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3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8553</TotalTime>
  <Words>474</Words>
  <Application>Microsoft Office PowerPoint</Application>
  <PresentationFormat>On-screen Show (4:3)</PresentationFormat>
  <Paragraphs>67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Arial Black</vt:lpstr>
      <vt:lpstr>Calibri</vt:lpstr>
      <vt:lpstr>Cambria</vt:lpstr>
      <vt:lpstr>GeosansLight</vt:lpstr>
      <vt:lpstr>Open Sans</vt:lpstr>
      <vt:lpstr>Symbol</vt:lpstr>
      <vt:lpstr>Times New Roman</vt:lpstr>
      <vt:lpstr>Ofis Teması</vt:lpstr>
      <vt:lpstr>2_Ofis Teması</vt:lpstr>
      <vt:lpstr>3_Ofis Teması</vt:lpstr>
      <vt:lpstr>PowerPoint Presentation</vt:lpstr>
      <vt:lpstr>TÜRKİYE-AB MALİ İŞBİRLİĞİ</vt:lpstr>
      <vt:lpstr>2014-2020 DÖNEMİ AB PROGRAMLARI</vt:lpstr>
      <vt:lpstr>2014-2020 DÖNEMİ AB PROGRAMLARI Proje Desteği Sağlayan Programlar </vt:lpstr>
      <vt:lpstr>PowerPoint Presentation</vt:lpstr>
      <vt:lpstr> TÜRKİYE’NİN AB PROGRAMLARI HEDEFLERİ </vt:lpstr>
    </vt:vector>
  </TitlesOfParts>
  <Company>ABGS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SBYP</dc:creator>
  <cp:lastModifiedBy>Arzu Akar</cp:lastModifiedBy>
  <cp:revision>841</cp:revision>
  <cp:lastPrinted>2013-12-27T14:46:26Z</cp:lastPrinted>
  <dcterms:created xsi:type="dcterms:W3CDTF">2009-12-11T20:32:41Z</dcterms:created>
  <dcterms:modified xsi:type="dcterms:W3CDTF">2020-06-24T19:32:01Z</dcterms:modified>
</cp:coreProperties>
</file>