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67" r:id="rId3"/>
    <p:sldId id="262" r:id="rId4"/>
    <p:sldId id="263" r:id="rId5"/>
    <p:sldId id="264" r:id="rId6"/>
    <p:sldId id="265" r:id="rId7"/>
    <p:sldId id="256" r:id="rId8"/>
    <p:sldId id="257" r:id="rId9"/>
    <p:sldId id="258" r:id="rId10"/>
    <p:sldId id="259" r:id="rId11"/>
    <p:sldId id="260" r:id="rId12"/>
    <p:sldId id="266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Varsayılan Bölüm" id="{E91DB38D-9D19-457E-9C9C-79A9FE36D135}">
          <p14:sldIdLst>
            <p14:sldId id="261"/>
            <p14:sldId id="267"/>
            <p14:sldId id="262"/>
            <p14:sldId id="263"/>
            <p14:sldId id="264"/>
            <p14:sldId id="265"/>
          </p14:sldIdLst>
        </p14:section>
        <p14:section name="İngilizce" id="{FE33B93F-5477-4328-9DBE-0F3DB916FE78}">
          <p14:sldIdLst>
            <p14:sldId id="256"/>
            <p14:sldId id="257"/>
            <p14:sldId id="258"/>
            <p14:sldId id="259"/>
            <p14:sldId id="260"/>
            <p14:sldId id="26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706" autoAdjust="0"/>
  </p:normalViewPr>
  <p:slideViewPr>
    <p:cSldViewPr snapToGrid="0">
      <p:cViewPr varScale="1">
        <p:scale>
          <a:sx n="87" d="100"/>
          <a:sy n="87" d="100"/>
        </p:scale>
        <p:origin x="131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7C69A-85D9-4DA7-BB3C-176B3F74FBB2}" type="datetimeFigureOut">
              <a:rPr lang="tr-TR" smtClean="0"/>
              <a:t>9.02.2021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0D13A-1CF2-4BAC-88ED-5C9A0C219BD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481173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7C69A-85D9-4DA7-BB3C-176B3F74FBB2}" type="datetimeFigureOut">
              <a:rPr lang="tr-TR" smtClean="0"/>
              <a:t>9.02.2021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0D13A-1CF2-4BAC-88ED-5C9A0C219BD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05442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7C69A-85D9-4DA7-BB3C-176B3F74FBB2}" type="datetimeFigureOut">
              <a:rPr lang="tr-TR" smtClean="0"/>
              <a:t>9.02.2021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0D13A-1CF2-4BAC-88ED-5C9A0C219BD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5976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7C69A-85D9-4DA7-BB3C-176B3F74FBB2}" type="datetimeFigureOut">
              <a:rPr lang="tr-TR" smtClean="0"/>
              <a:t>9.02.2021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0D13A-1CF2-4BAC-88ED-5C9A0C219BD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418113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7C69A-85D9-4DA7-BB3C-176B3F74FBB2}" type="datetimeFigureOut">
              <a:rPr lang="tr-TR" smtClean="0"/>
              <a:t>9.02.2021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0D13A-1CF2-4BAC-88ED-5C9A0C219BD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451425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7C69A-85D9-4DA7-BB3C-176B3F74FBB2}" type="datetimeFigureOut">
              <a:rPr lang="tr-TR" smtClean="0"/>
              <a:t>9.02.2021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0D13A-1CF2-4BAC-88ED-5C9A0C219BD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56488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7C69A-85D9-4DA7-BB3C-176B3F74FBB2}" type="datetimeFigureOut">
              <a:rPr lang="tr-TR" smtClean="0"/>
              <a:t>9.02.2021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0D13A-1CF2-4BAC-88ED-5C9A0C219BD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52716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7C69A-85D9-4DA7-BB3C-176B3F74FBB2}" type="datetimeFigureOut">
              <a:rPr lang="tr-TR" smtClean="0"/>
              <a:t>9.02.2021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0D13A-1CF2-4BAC-88ED-5C9A0C219BD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232078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7C69A-85D9-4DA7-BB3C-176B3F74FBB2}" type="datetimeFigureOut">
              <a:rPr lang="tr-TR" smtClean="0"/>
              <a:t>9.02.2021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0D13A-1CF2-4BAC-88ED-5C9A0C219BD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61689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7C69A-85D9-4DA7-BB3C-176B3F74FBB2}" type="datetimeFigureOut">
              <a:rPr lang="tr-TR" smtClean="0"/>
              <a:t>9.02.2021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0D13A-1CF2-4BAC-88ED-5C9A0C219BD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483058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7C69A-85D9-4DA7-BB3C-176B3F74FBB2}" type="datetimeFigureOut">
              <a:rPr lang="tr-TR" smtClean="0"/>
              <a:t>9.02.2021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0D13A-1CF2-4BAC-88ED-5C9A0C219BD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85960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D7C69A-85D9-4DA7-BB3C-176B3F74FBB2}" type="datetimeFigureOut">
              <a:rPr lang="tr-TR" smtClean="0"/>
              <a:t>9.02.2021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50D13A-1CF2-4BAC-88ED-5C9A0C219BD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01683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1">
            <a:extLst>
              <a:ext uri="{FF2B5EF4-FFF2-40B4-BE49-F238E27FC236}">
                <a16:creationId xmlns:a16="http://schemas.microsoft.com/office/drawing/2014/main" id="{17E144D2-669E-438F-BD7A-9FA3EF84F5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78091" y="4738459"/>
            <a:ext cx="7341441" cy="1605844"/>
          </a:xfrm>
        </p:spPr>
        <p:txBody>
          <a:bodyPr>
            <a:normAutofit fontScale="90000"/>
          </a:bodyPr>
          <a:lstStyle/>
          <a:p>
            <a:r>
              <a:rPr lang="en-US" sz="4000" b="1" dirty="0">
                <a:latin typeface="Chaparral Pro Light" panose="02060403030505090203" pitchFamily="18" charset="0"/>
              </a:rPr>
              <a:t>ORTAK GELECEĞİMİZ KAMPANYASI INSTAGRAM PAYLAŞIM ŞABLONLARI</a:t>
            </a:r>
            <a:endParaRPr lang="tr-TR" sz="4000" b="1" dirty="0">
              <a:latin typeface="Chaparral Pro Light" panose="02060403030505090203" pitchFamily="18" charset="0"/>
            </a:endParaRP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F3475E17-83AF-4FB4-8FA7-48420CD040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35961"/>
            <a:ext cx="4806177" cy="3042528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E0DFFCAE-C66D-4E60-B3B4-5A464CAB8B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7824" y="1247083"/>
            <a:ext cx="4806176" cy="3202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7095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A3FE0B33-B86F-4ECD-8C6B-9B0DF155F1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2296749"/>
            <a:ext cx="9144000" cy="91440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A90FBB49-DB70-48E3-9E84-34BBD45B16C7}"/>
              </a:ext>
            </a:extLst>
          </p:cNvPr>
          <p:cNvSpPr txBox="1"/>
          <p:nvPr/>
        </p:nvSpPr>
        <p:spPr>
          <a:xfrm>
            <a:off x="1651012" y="5885653"/>
            <a:ext cx="1527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b="1" dirty="0"/>
              <a:t>LOGONUZ</a:t>
            </a:r>
            <a:endParaRPr lang="tr-TR" b="1" dirty="0"/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6FB785DF-63A1-4576-B304-7B5E3EF7842C}"/>
              </a:ext>
            </a:extLst>
          </p:cNvPr>
          <p:cNvSpPr txBox="1"/>
          <p:nvPr/>
        </p:nvSpPr>
        <p:spPr>
          <a:xfrm>
            <a:off x="370390" y="1537245"/>
            <a:ext cx="87736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Program </a:t>
            </a:r>
            <a:r>
              <a:rPr lang="en-US" b="1" dirty="0" err="1"/>
              <a:t>veya</a:t>
            </a:r>
            <a:r>
              <a:rPr lang="en-US" b="1" dirty="0"/>
              <a:t> </a:t>
            </a:r>
            <a:r>
              <a:rPr lang="en-US" b="1" dirty="0" err="1"/>
              <a:t>proje</a:t>
            </a:r>
            <a:r>
              <a:rPr lang="en-US" b="1" dirty="0"/>
              <a:t> </a:t>
            </a:r>
            <a:r>
              <a:rPr lang="en-US" b="1" dirty="0" err="1"/>
              <a:t>görselinizi</a:t>
            </a:r>
            <a:r>
              <a:rPr lang="en-US" b="1" dirty="0"/>
              <a:t> </a:t>
            </a:r>
            <a:r>
              <a:rPr lang="en-US" b="1" dirty="0" err="1"/>
              <a:t>buraya</a:t>
            </a:r>
            <a:r>
              <a:rPr lang="en-US" b="1" dirty="0"/>
              <a:t> </a:t>
            </a:r>
            <a:r>
              <a:rPr lang="en-US" b="1" dirty="0" err="1"/>
              <a:t>ekleyebilirsiniz</a:t>
            </a:r>
            <a:r>
              <a:rPr lang="en-US" b="1" dirty="0"/>
              <a:t>. </a:t>
            </a:r>
          </a:p>
          <a:p>
            <a:pPr algn="ctr"/>
            <a:r>
              <a:rPr lang="en-US" b="1" dirty="0"/>
              <a:t>PNG </a:t>
            </a:r>
            <a:r>
              <a:rPr lang="en-US" b="1" dirty="0" err="1"/>
              <a:t>olarak</a:t>
            </a:r>
            <a:r>
              <a:rPr lang="en-US" b="1" dirty="0"/>
              <a:t> </a:t>
            </a:r>
            <a:r>
              <a:rPr lang="en-US" b="1" dirty="0" err="1"/>
              <a:t>kaydedip</a:t>
            </a:r>
            <a:r>
              <a:rPr lang="en-US" b="1" dirty="0"/>
              <a:t>, Instagram </a:t>
            </a:r>
            <a:r>
              <a:rPr lang="en-US" b="1" dirty="0" err="1"/>
              <a:t>üzerinden</a:t>
            </a:r>
            <a:r>
              <a:rPr lang="en-US" b="1" dirty="0"/>
              <a:t> #EUProjects #ourcommonfuture </a:t>
            </a:r>
            <a:r>
              <a:rPr lang="en-US" b="1" dirty="0" err="1"/>
              <a:t>etiketleriyle</a:t>
            </a:r>
            <a:r>
              <a:rPr lang="en-US" b="1" dirty="0"/>
              <a:t> </a:t>
            </a:r>
            <a:r>
              <a:rPr lang="en-US" b="1" dirty="0" err="1"/>
              <a:t>paylaşabilirsiniz</a:t>
            </a:r>
            <a:r>
              <a:rPr lang="en-US" b="1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44973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1480F033-9165-4D25-A133-87FC304321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91374"/>
            <a:ext cx="9144000" cy="91440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A90FBB49-DB70-48E3-9E84-34BBD45B16C7}"/>
              </a:ext>
            </a:extLst>
          </p:cNvPr>
          <p:cNvSpPr txBox="1"/>
          <p:nvPr/>
        </p:nvSpPr>
        <p:spPr>
          <a:xfrm>
            <a:off x="1597225" y="5917926"/>
            <a:ext cx="1527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b="1" dirty="0"/>
              <a:t>LOGONUZ</a:t>
            </a:r>
            <a:endParaRPr lang="tr-TR" b="1" dirty="0"/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6FB785DF-63A1-4576-B304-7B5E3EF7842C}"/>
              </a:ext>
            </a:extLst>
          </p:cNvPr>
          <p:cNvSpPr txBox="1"/>
          <p:nvPr/>
        </p:nvSpPr>
        <p:spPr>
          <a:xfrm>
            <a:off x="370390" y="1537245"/>
            <a:ext cx="87736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Program </a:t>
            </a:r>
            <a:r>
              <a:rPr lang="en-US" b="1" dirty="0" err="1"/>
              <a:t>veya</a:t>
            </a:r>
            <a:r>
              <a:rPr lang="en-US" b="1" dirty="0"/>
              <a:t> </a:t>
            </a:r>
            <a:r>
              <a:rPr lang="en-US" b="1" dirty="0" err="1"/>
              <a:t>proje</a:t>
            </a:r>
            <a:r>
              <a:rPr lang="en-US" b="1" dirty="0"/>
              <a:t> </a:t>
            </a:r>
            <a:r>
              <a:rPr lang="en-US" b="1" dirty="0" err="1"/>
              <a:t>görselinizi</a:t>
            </a:r>
            <a:r>
              <a:rPr lang="en-US" b="1" dirty="0"/>
              <a:t> </a:t>
            </a:r>
            <a:r>
              <a:rPr lang="en-US" b="1" dirty="0" err="1"/>
              <a:t>buraya</a:t>
            </a:r>
            <a:r>
              <a:rPr lang="en-US" b="1" dirty="0"/>
              <a:t> </a:t>
            </a:r>
            <a:r>
              <a:rPr lang="en-US" b="1" dirty="0" err="1"/>
              <a:t>ekleyebilirsiniz</a:t>
            </a:r>
            <a:r>
              <a:rPr lang="en-US" b="1" dirty="0"/>
              <a:t>. </a:t>
            </a:r>
          </a:p>
          <a:p>
            <a:pPr algn="ctr"/>
            <a:r>
              <a:rPr lang="en-US" b="1" dirty="0"/>
              <a:t>PNG </a:t>
            </a:r>
            <a:r>
              <a:rPr lang="en-US" b="1" dirty="0" err="1"/>
              <a:t>olarak</a:t>
            </a:r>
            <a:r>
              <a:rPr lang="en-US" b="1" dirty="0"/>
              <a:t> </a:t>
            </a:r>
            <a:r>
              <a:rPr lang="en-US" b="1" dirty="0" err="1"/>
              <a:t>kaydedip</a:t>
            </a:r>
            <a:r>
              <a:rPr lang="en-US" b="1" dirty="0"/>
              <a:t>, Instagram </a:t>
            </a:r>
            <a:r>
              <a:rPr lang="en-US" b="1" dirty="0" err="1"/>
              <a:t>üzerinden</a:t>
            </a:r>
            <a:r>
              <a:rPr lang="en-US" b="1" dirty="0"/>
              <a:t> #EUProjects #ourcommonfuture </a:t>
            </a:r>
            <a:r>
              <a:rPr lang="en-US" b="1" dirty="0" err="1"/>
              <a:t>etiketleriyle</a:t>
            </a:r>
            <a:r>
              <a:rPr lang="en-US" b="1" dirty="0"/>
              <a:t> </a:t>
            </a:r>
            <a:r>
              <a:rPr lang="en-US" b="1" dirty="0" err="1"/>
              <a:t>paylaşabilirsiniz</a:t>
            </a:r>
            <a:r>
              <a:rPr lang="en-US" b="1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02158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D1E6E8A3-38A9-4346-B7D5-569C16D3DF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86000"/>
            <a:ext cx="9144000" cy="91440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A90FBB49-DB70-48E3-9E84-34BBD45B16C7}"/>
              </a:ext>
            </a:extLst>
          </p:cNvPr>
          <p:cNvSpPr txBox="1"/>
          <p:nvPr/>
        </p:nvSpPr>
        <p:spPr>
          <a:xfrm>
            <a:off x="1597225" y="5917926"/>
            <a:ext cx="1527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b="1" dirty="0"/>
              <a:t>LOGONUZ</a:t>
            </a:r>
            <a:endParaRPr lang="tr-TR" b="1" dirty="0"/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6FB785DF-63A1-4576-B304-7B5E3EF7842C}"/>
              </a:ext>
            </a:extLst>
          </p:cNvPr>
          <p:cNvSpPr txBox="1"/>
          <p:nvPr/>
        </p:nvSpPr>
        <p:spPr>
          <a:xfrm>
            <a:off x="370390" y="1537245"/>
            <a:ext cx="87736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Program </a:t>
            </a:r>
            <a:r>
              <a:rPr lang="en-US" b="1" dirty="0" err="1"/>
              <a:t>veya</a:t>
            </a:r>
            <a:r>
              <a:rPr lang="en-US" b="1" dirty="0"/>
              <a:t> </a:t>
            </a:r>
            <a:r>
              <a:rPr lang="en-US" b="1" dirty="0" err="1"/>
              <a:t>proje</a:t>
            </a:r>
            <a:r>
              <a:rPr lang="en-US" b="1" dirty="0"/>
              <a:t> </a:t>
            </a:r>
            <a:r>
              <a:rPr lang="en-US" b="1" dirty="0" err="1"/>
              <a:t>görselinizi</a:t>
            </a:r>
            <a:r>
              <a:rPr lang="en-US" b="1" dirty="0"/>
              <a:t> </a:t>
            </a:r>
            <a:r>
              <a:rPr lang="en-US" b="1" dirty="0" err="1"/>
              <a:t>buraya</a:t>
            </a:r>
            <a:r>
              <a:rPr lang="en-US" b="1" dirty="0"/>
              <a:t> </a:t>
            </a:r>
            <a:r>
              <a:rPr lang="en-US" b="1" dirty="0" err="1"/>
              <a:t>ekleyebilirsiniz</a:t>
            </a:r>
            <a:r>
              <a:rPr lang="en-US" b="1" dirty="0"/>
              <a:t>. </a:t>
            </a:r>
          </a:p>
          <a:p>
            <a:pPr algn="ctr"/>
            <a:r>
              <a:rPr lang="en-US" b="1" dirty="0"/>
              <a:t>PNG </a:t>
            </a:r>
            <a:r>
              <a:rPr lang="en-US" b="1" dirty="0" err="1"/>
              <a:t>olarak</a:t>
            </a:r>
            <a:r>
              <a:rPr lang="en-US" b="1" dirty="0"/>
              <a:t> </a:t>
            </a:r>
            <a:r>
              <a:rPr lang="en-US" b="1" dirty="0" err="1"/>
              <a:t>kaydedip</a:t>
            </a:r>
            <a:r>
              <a:rPr lang="en-US" b="1" dirty="0"/>
              <a:t>, Instagram </a:t>
            </a:r>
            <a:r>
              <a:rPr lang="en-US" b="1" dirty="0" err="1"/>
              <a:t>üzerinden</a:t>
            </a:r>
            <a:r>
              <a:rPr lang="en-US" b="1" dirty="0"/>
              <a:t> #EUProjects #ourcommonfuture </a:t>
            </a:r>
            <a:r>
              <a:rPr lang="en-US" b="1" dirty="0" err="1"/>
              <a:t>etiketleriyle</a:t>
            </a:r>
            <a:r>
              <a:rPr lang="en-US" b="1" dirty="0"/>
              <a:t> </a:t>
            </a:r>
            <a:r>
              <a:rPr lang="en-US" b="1" dirty="0" err="1"/>
              <a:t>paylaşabilirsiniz</a:t>
            </a:r>
            <a:r>
              <a:rPr lang="en-US" b="1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43045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esim 7">
            <a:extLst>
              <a:ext uri="{FF2B5EF4-FFF2-40B4-BE49-F238E27FC236}">
                <a16:creationId xmlns:a16="http://schemas.microsoft.com/office/drawing/2014/main" id="{F7C89BFB-2E21-409A-9D34-16455AE5E6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69159"/>
            <a:ext cx="9133243" cy="9127159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A90FBB49-DB70-48E3-9E84-34BBD45B16C7}"/>
              </a:ext>
            </a:extLst>
          </p:cNvPr>
          <p:cNvSpPr txBox="1"/>
          <p:nvPr/>
        </p:nvSpPr>
        <p:spPr>
          <a:xfrm>
            <a:off x="1597225" y="5917926"/>
            <a:ext cx="1527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b="1" dirty="0"/>
              <a:t>LOGONUZ</a:t>
            </a:r>
            <a:endParaRPr lang="tr-TR" b="1" dirty="0"/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6FB785DF-63A1-4576-B304-7B5E3EF7842C}"/>
              </a:ext>
            </a:extLst>
          </p:cNvPr>
          <p:cNvSpPr txBox="1"/>
          <p:nvPr/>
        </p:nvSpPr>
        <p:spPr>
          <a:xfrm>
            <a:off x="370390" y="1537245"/>
            <a:ext cx="87736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Program </a:t>
            </a:r>
            <a:r>
              <a:rPr lang="en-US" b="1" dirty="0" err="1"/>
              <a:t>veya</a:t>
            </a:r>
            <a:r>
              <a:rPr lang="en-US" b="1" dirty="0"/>
              <a:t> </a:t>
            </a:r>
            <a:r>
              <a:rPr lang="en-US" b="1" dirty="0" err="1"/>
              <a:t>proje</a:t>
            </a:r>
            <a:r>
              <a:rPr lang="en-US" b="1" dirty="0"/>
              <a:t> </a:t>
            </a:r>
            <a:r>
              <a:rPr lang="en-US" b="1" dirty="0" err="1"/>
              <a:t>görselinizi</a:t>
            </a:r>
            <a:r>
              <a:rPr lang="en-US" b="1" dirty="0"/>
              <a:t> </a:t>
            </a:r>
            <a:r>
              <a:rPr lang="en-US" b="1" dirty="0" err="1"/>
              <a:t>buraya</a:t>
            </a:r>
            <a:r>
              <a:rPr lang="en-US" b="1" dirty="0"/>
              <a:t> </a:t>
            </a:r>
            <a:r>
              <a:rPr lang="en-US" b="1" dirty="0" err="1"/>
              <a:t>ekleyebilirsiniz</a:t>
            </a:r>
            <a:r>
              <a:rPr lang="en-US" b="1" dirty="0"/>
              <a:t>. </a:t>
            </a:r>
          </a:p>
          <a:p>
            <a:pPr algn="ctr"/>
            <a:r>
              <a:rPr lang="en-US" b="1" dirty="0"/>
              <a:t>PNG </a:t>
            </a:r>
            <a:r>
              <a:rPr lang="en-US" b="1" dirty="0" err="1"/>
              <a:t>olarak</a:t>
            </a:r>
            <a:r>
              <a:rPr lang="en-US" b="1" dirty="0"/>
              <a:t> </a:t>
            </a:r>
            <a:r>
              <a:rPr lang="en-US" b="1" dirty="0" err="1"/>
              <a:t>kaydedip</a:t>
            </a:r>
            <a:r>
              <a:rPr lang="en-US" b="1" dirty="0"/>
              <a:t>, Instagram </a:t>
            </a:r>
            <a:r>
              <a:rPr lang="en-US" b="1" dirty="0" err="1"/>
              <a:t>üzerinden</a:t>
            </a:r>
            <a:r>
              <a:rPr lang="en-US" b="1" dirty="0"/>
              <a:t> #ABProjeleri #OrtakGelecegimiz </a:t>
            </a:r>
            <a:r>
              <a:rPr lang="en-US" b="1" dirty="0" err="1"/>
              <a:t>paylaşabilirsiniz</a:t>
            </a:r>
            <a:r>
              <a:rPr lang="en-US" b="1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24661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B203913C-A1CB-4AC6-B88C-9E77036907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280621"/>
            <a:ext cx="9139332" cy="9133244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A90FBB49-DB70-48E3-9E84-34BBD45B16C7}"/>
              </a:ext>
            </a:extLst>
          </p:cNvPr>
          <p:cNvSpPr txBox="1"/>
          <p:nvPr/>
        </p:nvSpPr>
        <p:spPr>
          <a:xfrm>
            <a:off x="1597225" y="5917926"/>
            <a:ext cx="1527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b="1" dirty="0"/>
              <a:t>LOGONUZ</a:t>
            </a:r>
            <a:endParaRPr lang="tr-TR" b="1" dirty="0"/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6FB785DF-63A1-4576-B304-7B5E3EF7842C}"/>
              </a:ext>
            </a:extLst>
          </p:cNvPr>
          <p:cNvSpPr txBox="1"/>
          <p:nvPr/>
        </p:nvSpPr>
        <p:spPr>
          <a:xfrm>
            <a:off x="370390" y="1537245"/>
            <a:ext cx="87736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Program </a:t>
            </a:r>
            <a:r>
              <a:rPr lang="en-US" b="1" dirty="0" err="1"/>
              <a:t>veya</a:t>
            </a:r>
            <a:r>
              <a:rPr lang="en-US" b="1" dirty="0"/>
              <a:t> </a:t>
            </a:r>
            <a:r>
              <a:rPr lang="en-US" b="1" dirty="0" err="1"/>
              <a:t>proje</a:t>
            </a:r>
            <a:r>
              <a:rPr lang="en-US" b="1" dirty="0"/>
              <a:t> </a:t>
            </a:r>
            <a:r>
              <a:rPr lang="en-US" b="1" dirty="0" err="1"/>
              <a:t>görselinizi</a:t>
            </a:r>
            <a:r>
              <a:rPr lang="en-US" b="1" dirty="0"/>
              <a:t> </a:t>
            </a:r>
            <a:r>
              <a:rPr lang="en-US" b="1" dirty="0" err="1"/>
              <a:t>buraya</a:t>
            </a:r>
            <a:r>
              <a:rPr lang="en-US" b="1" dirty="0"/>
              <a:t> </a:t>
            </a:r>
            <a:r>
              <a:rPr lang="en-US" b="1" dirty="0" err="1"/>
              <a:t>ekleyebilirsiniz</a:t>
            </a:r>
            <a:r>
              <a:rPr lang="en-US" b="1" dirty="0"/>
              <a:t>. </a:t>
            </a:r>
          </a:p>
          <a:p>
            <a:pPr algn="ctr"/>
            <a:r>
              <a:rPr lang="en-US" b="1" dirty="0"/>
              <a:t>PNG </a:t>
            </a:r>
            <a:r>
              <a:rPr lang="en-US" b="1" dirty="0" err="1"/>
              <a:t>olarak</a:t>
            </a:r>
            <a:r>
              <a:rPr lang="en-US" b="1" dirty="0"/>
              <a:t> </a:t>
            </a:r>
            <a:r>
              <a:rPr lang="en-US" b="1" dirty="0" err="1"/>
              <a:t>kaydedip</a:t>
            </a:r>
            <a:r>
              <a:rPr lang="en-US" b="1" dirty="0"/>
              <a:t>, Instagram </a:t>
            </a:r>
            <a:r>
              <a:rPr lang="en-US" b="1" dirty="0" err="1"/>
              <a:t>üzerinden</a:t>
            </a:r>
            <a:r>
              <a:rPr lang="en-US" b="1" dirty="0"/>
              <a:t> #ABProjeleri #OrtakGelecegimiz </a:t>
            </a:r>
            <a:r>
              <a:rPr lang="en-US" b="1" dirty="0" err="1"/>
              <a:t>paylaşabilirsiniz</a:t>
            </a:r>
            <a:r>
              <a:rPr lang="en-US" b="1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79149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D43E9875-E46C-4A30-BF59-F1A882B06F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85396"/>
            <a:ext cx="9144000" cy="9137908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A90FBB49-DB70-48E3-9E84-34BBD45B16C7}"/>
              </a:ext>
            </a:extLst>
          </p:cNvPr>
          <p:cNvSpPr txBox="1"/>
          <p:nvPr/>
        </p:nvSpPr>
        <p:spPr>
          <a:xfrm>
            <a:off x="1597225" y="5917926"/>
            <a:ext cx="1527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b="1" dirty="0"/>
              <a:t>LOGONUZ</a:t>
            </a:r>
            <a:endParaRPr lang="tr-TR" b="1" dirty="0"/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6FB785DF-63A1-4576-B304-7B5E3EF7842C}"/>
              </a:ext>
            </a:extLst>
          </p:cNvPr>
          <p:cNvSpPr txBox="1"/>
          <p:nvPr/>
        </p:nvSpPr>
        <p:spPr>
          <a:xfrm>
            <a:off x="370390" y="1537245"/>
            <a:ext cx="87736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Program </a:t>
            </a:r>
            <a:r>
              <a:rPr lang="en-US" b="1" dirty="0" err="1"/>
              <a:t>veya</a:t>
            </a:r>
            <a:r>
              <a:rPr lang="en-US" b="1" dirty="0"/>
              <a:t> </a:t>
            </a:r>
            <a:r>
              <a:rPr lang="en-US" b="1" dirty="0" err="1"/>
              <a:t>proje</a:t>
            </a:r>
            <a:r>
              <a:rPr lang="en-US" b="1" dirty="0"/>
              <a:t> </a:t>
            </a:r>
            <a:r>
              <a:rPr lang="en-US" b="1" dirty="0" err="1"/>
              <a:t>görselinizi</a:t>
            </a:r>
            <a:r>
              <a:rPr lang="en-US" b="1" dirty="0"/>
              <a:t> </a:t>
            </a:r>
            <a:r>
              <a:rPr lang="en-US" b="1" dirty="0" err="1"/>
              <a:t>buraya</a:t>
            </a:r>
            <a:r>
              <a:rPr lang="en-US" b="1" dirty="0"/>
              <a:t> </a:t>
            </a:r>
            <a:r>
              <a:rPr lang="en-US" b="1" dirty="0" err="1"/>
              <a:t>ekleyebilirsiniz</a:t>
            </a:r>
            <a:r>
              <a:rPr lang="en-US" b="1" dirty="0"/>
              <a:t>. </a:t>
            </a:r>
          </a:p>
          <a:p>
            <a:pPr algn="ctr"/>
            <a:r>
              <a:rPr lang="en-US" b="1" dirty="0"/>
              <a:t>PNG </a:t>
            </a:r>
            <a:r>
              <a:rPr lang="en-US" b="1" dirty="0" err="1"/>
              <a:t>olarak</a:t>
            </a:r>
            <a:r>
              <a:rPr lang="en-US" b="1" dirty="0"/>
              <a:t> </a:t>
            </a:r>
            <a:r>
              <a:rPr lang="en-US" b="1" dirty="0" err="1"/>
              <a:t>kaydedip</a:t>
            </a:r>
            <a:r>
              <a:rPr lang="en-US" b="1" dirty="0"/>
              <a:t>, Instagram </a:t>
            </a:r>
            <a:r>
              <a:rPr lang="en-US" b="1" dirty="0" err="1"/>
              <a:t>üzerinden</a:t>
            </a:r>
            <a:r>
              <a:rPr lang="en-US" b="1" dirty="0"/>
              <a:t> #ABProjeleri #OrtakGelecegimiz </a:t>
            </a:r>
            <a:r>
              <a:rPr lang="en-US" b="1" dirty="0" err="1"/>
              <a:t>paylaşabilirsiniz</a:t>
            </a:r>
            <a:r>
              <a:rPr lang="en-US" b="1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47580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56C7E330-F597-4F21-8A14-2BA03C94A2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3" y="-2277798"/>
            <a:ext cx="9141889" cy="9135798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A90FBB49-DB70-48E3-9E84-34BBD45B16C7}"/>
              </a:ext>
            </a:extLst>
          </p:cNvPr>
          <p:cNvSpPr txBox="1"/>
          <p:nvPr/>
        </p:nvSpPr>
        <p:spPr>
          <a:xfrm>
            <a:off x="1597225" y="5917926"/>
            <a:ext cx="1527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b="1" dirty="0"/>
              <a:t>LOGONUZ</a:t>
            </a:r>
            <a:endParaRPr lang="tr-TR" b="1" dirty="0"/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6FB785DF-63A1-4576-B304-7B5E3EF7842C}"/>
              </a:ext>
            </a:extLst>
          </p:cNvPr>
          <p:cNvSpPr txBox="1"/>
          <p:nvPr/>
        </p:nvSpPr>
        <p:spPr>
          <a:xfrm>
            <a:off x="370390" y="1537245"/>
            <a:ext cx="87736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Program </a:t>
            </a:r>
            <a:r>
              <a:rPr lang="en-US" b="1" dirty="0" err="1"/>
              <a:t>veya</a:t>
            </a:r>
            <a:r>
              <a:rPr lang="en-US" b="1" dirty="0"/>
              <a:t> </a:t>
            </a:r>
            <a:r>
              <a:rPr lang="en-US" b="1" dirty="0" err="1"/>
              <a:t>proje</a:t>
            </a:r>
            <a:r>
              <a:rPr lang="en-US" b="1" dirty="0"/>
              <a:t> </a:t>
            </a:r>
            <a:r>
              <a:rPr lang="en-US" b="1" dirty="0" err="1"/>
              <a:t>görselinizi</a:t>
            </a:r>
            <a:r>
              <a:rPr lang="en-US" b="1" dirty="0"/>
              <a:t> </a:t>
            </a:r>
            <a:r>
              <a:rPr lang="en-US" b="1" dirty="0" err="1"/>
              <a:t>buraya</a:t>
            </a:r>
            <a:r>
              <a:rPr lang="en-US" b="1" dirty="0"/>
              <a:t> </a:t>
            </a:r>
            <a:r>
              <a:rPr lang="en-US" b="1" dirty="0" err="1"/>
              <a:t>ekleyebilirsiniz</a:t>
            </a:r>
            <a:r>
              <a:rPr lang="en-US" b="1" dirty="0"/>
              <a:t>. </a:t>
            </a:r>
          </a:p>
          <a:p>
            <a:pPr algn="ctr"/>
            <a:r>
              <a:rPr lang="en-US" b="1" dirty="0"/>
              <a:t>PNG </a:t>
            </a:r>
            <a:r>
              <a:rPr lang="en-US" b="1" dirty="0" err="1"/>
              <a:t>olarak</a:t>
            </a:r>
            <a:r>
              <a:rPr lang="en-US" b="1" dirty="0"/>
              <a:t> </a:t>
            </a:r>
            <a:r>
              <a:rPr lang="en-US" b="1" dirty="0" err="1"/>
              <a:t>kaydedip</a:t>
            </a:r>
            <a:r>
              <a:rPr lang="en-US" b="1" dirty="0"/>
              <a:t>, Instagram </a:t>
            </a:r>
            <a:r>
              <a:rPr lang="en-US" b="1" dirty="0" err="1"/>
              <a:t>üzerinden</a:t>
            </a:r>
            <a:r>
              <a:rPr lang="en-US" b="1" dirty="0"/>
              <a:t> #ABProjeleri #OrtakGelecegimiz </a:t>
            </a:r>
            <a:r>
              <a:rPr lang="en-US" b="1" dirty="0" err="1"/>
              <a:t>etiketleriyle</a:t>
            </a:r>
            <a:r>
              <a:rPr lang="en-US" b="1" dirty="0"/>
              <a:t> </a:t>
            </a:r>
            <a:r>
              <a:rPr lang="en-US" b="1" dirty="0" err="1"/>
              <a:t>paylaşabilirsiniz</a:t>
            </a:r>
            <a:r>
              <a:rPr lang="en-US" b="1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65526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C1BE0085-6EE0-422B-8A8A-A089FC639F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50998"/>
            <a:ext cx="9115070" cy="9108997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A90FBB49-DB70-48E3-9E84-34BBD45B16C7}"/>
              </a:ext>
            </a:extLst>
          </p:cNvPr>
          <p:cNvSpPr txBox="1"/>
          <p:nvPr/>
        </p:nvSpPr>
        <p:spPr>
          <a:xfrm>
            <a:off x="1597225" y="5917926"/>
            <a:ext cx="1527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b="1" dirty="0"/>
              <a:t>LOGONUZ</a:t>
            </a:r>
            <a:endParaRPr lang="tr-TR" b="1" dirty="0"/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6FB785DF-63A1-4576-B304-7B5E3EF7842C}"/>
              </a:ext>
            </a:extLst>
          </p:cNvPr>
          <p:cNvSpPr txBox="1"/>
          <p:nvPr/>
        </p:nvSpPr>
        <p:spPr>
          <a:xfrm>
            <a:off x="341460" y="1510867"/>
            <a:ext cx="87736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Program </a:t>
            </a:r>
            <a:r>
              <a:rPr lang="en-US" b="1" dirty="0" err="1"/>
              <a:t>veya</a:t>
            </a:r>
            <a:r>
              <a:rPr lang="en-US" b="1" dirty="0"/>
              <a:t> </a:t>
            </a:r>
            <a:r>
              <a:rPr lang="en-US" b="1" dirty="0" err="1"/>
              <a:t>proje</a:t>
            </a:r>
            <a:r>
              <a:rPr lang="en-US" b="1" dirty="0"/>
              <a:t> </a:t>
            </a:r>
            <a:r>
              <a:rPr lang="en-US" b="1" dirty="0" err="1"/>
              <a:t>görselinizi</a:t>
            </a:r>
            <a:r>
              <a:rPr lang="en-US" b="1" dirty="0"/>
              <a:t> </a:t>
            </a:r>
            <a:r>
              <a:rPr lang="en-US" b="1" dirty="0" err="1"/>
              <a:t>buraya</a:t>
            </a:r>
            <a:r>
              <a:rPr lang="en-US" b="1" dirty="0"/>
              <a:t> </a:t>
            </a:r>
            <a:r>
              <a:rPr lang="en-US" b="1" dirty="0" err="1"/>
              <a:t>ekleyebilirsiniz</a:t>
            </a:r>
            <a:r>
              <a:rPr lang="en-US" b="1" dirty="0"/>
              <a:t>. </a:t>
            </a:r>
          </a:p>
          <a:p>
            <a:pPr algn="ctr"/>
            <a:r>
              <a:rPr lang="en-US" b="1" dirty="0"/>
              <a:t>PNG </a:t>
            </a:r>
            <a:r>
              <a:rPr lang="en-US" b="1" dirty="0" err="1"/>
              <a:t>olarak</a:t>
            </a:r>
            <a:r>
              <a:rPr lang="en-US" b="1" dirty="0"/>
              <a:t> </a:t>
            </a:r>
            <a:r>
              <a:rPr lang="en-US" b="1" dirty="0" err="1"/>
              <a:t>kaydedip</a:t>
            </a:r>
            <a:r>
              <a:rPr lang="en-US" b="1" dirty="0"/>
              <a:t>, Instagram </a:t>
            </a:r>
            <a:r>
              <a:rPr lang="en-US" b="1" dirty="0" err="1"/>
              <a:t>üzerinden</a:t>
            </a:r>
            <a:r>
              <a:rPr lang="en-US" b="1" dirty="0"/>
              <a:t> #ABProjeleri #OrtakGelecegimiz </a:t>
            </a:r>
            <a:r>
              <a:rPr lang="en-US" b="1" dirty="0" err="1"/>
              <a:t>paylaşabilirsiniz</a:t>
            </a:r>
            <a:r>
              <a:rPr lang="en-US" b="1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445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70B721E3-4B72-47B6-9CED-B7A9E604E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94069"/>
            <a:ext cx="9144000" cy="91440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A90FBB49-DB70-48E3-9E84-34BBD45B16C7}"/>
              </a:ext>
            </a:extLst>
          </p:cNvPr>
          <p:cNvSpPr txBox="1"/>
          <p:nvPr/>
        </p:nvSpPr>
        <p:spPr>
          <a:xfrm>
            <a:off x="1618739" y="5917926"/>
            <a:ext cx="1527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b="1" dirty="0"/>
              <a:t>LOGONUZ</a:t>
            </a:r>
            <a:endParaRPr lang="tr-TR" b="1" dirty="0"/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6FB785DF-63A1-4576-B304-7B5E3EF7842C}"/>
              </a:ext>
            </a:extLst>
          </p:cNvPr>
          <p:cNvSpPr txBox="1"/>
          <p:nvPr/>
        </p:nvSpPr>
        <p:spPr>
          <a:xfrm>
            <a:off x="370390" y="1537245"/>
            <a:ext cx="87736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Program </a:t>
            </a:r>
            <a:r>
              <a:rPr lang="en-US" b="1" dirty="0" err="1"/>
              <a:t>veya</a:t>
            </a:r>
            <a:r>
              <a:rPr lang="en-US" b="1" dirty="0"/>
              <a:t> </a:t>
            </a:r>
            <a:r>
              <a:rPr lang="en-US" b="1" dirty="0" err="1"/>
              <a:t>proje</a:t>
            </a:r>
            <a:r>
              <a:rPr lang="en-US" b="1" dirty="0"/>
              <a:t> </a:t>
            </a:r>
            <a:r>
              <a:rPr lang="en-US" b="1" dirty="0" err="1"/>
              <a:t>görselinizi</a:t>
            </a:r>
            <a:r>
              <a:rPr lang="en-US" b="1" dirty="0"/>
              <a:t> </a:t>
            </a:r>
            <a:r>
              <a:rPr lang="en-US" b="1" dirty="0" err="1"/>
              <a:t>buraya</a:t>
            </a:r>
            <a:r>
              <a:rPr lang="en-US" b="1" dirty="0"/>
              <a:t> </a:t>
            </a:r>
            <a:r>
              <a:rPr lang="en-US" b="1" dirty="0" err="1"/>
              <a:t>ekleyebilirsiniz</a:t>
            </a:r>
            <a:r>
              <a:rPr lang="en-US" b="1" dirty="0"/>
              <a:t>. </a:t>
            </a:r>
          </a:p>
          <a:p>
            <a:pPr algn="ctr"/>
            <a:r>
              <a:rPr lang="en-US" b="1" dirty="0"/>
              <a:t>PNG </a:t>
            </a:r>
            <a:r>
              <a:rPr lang="en-US" b="1" dirty="0" err="1"/>
              <a:t>olarak</a:t>
            </a:r>
            <a:r>
              <a:rPr lang="en-US" b="1" dirty="0"/>
              <a:t> </a:t>
            </a:r>
            <a:r>
              <a:rPr lang="en-US" b="1" dirty="0" err="1"/>
              <a:t>kaydedip</a:t>
            </a:r>
            <a:r>
              <a:rPr lang="en-US" b="1" dirty="0"/>
              <a:t>, Instagram </a:t>
            </a:r>
            <a:r>
              <a:rPr lang="en-US" b="1" dirty="0" err="1"/>
              <a:t>üzerinden</a:t>
            </a:r>
            <a:r>
              <a:rPr lang="en-US" b="1" dirty="0"/>
              <a:t> #EUProjects #ourcommonfuture </a:t>
            </a:r>
            <a:r>
              <a:rPr lang="en-US" b="1" dirty="0" err="1"/>
              <a:t>etiketleriyle</a:t>
            </a:r>
            <a:r>
              <a:rPr lang="en-US" b="1" dirty="0"/>
              <a:t> </a:t>
            </a:r>
            <a:r>
              <a:rPr lang="en-US" b="1" dirty="0" err="1"/>
              <a:t>paylaşabilirsiniz</a:t>
            </a:r>
            <a:r>
              <a:rPr lang="en-US" b="1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96875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D4651C44-8676-4F64-BDD9-FC5814EE57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53727"/>
            <a:ext cx="9122485" cy="9122485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A90FBB49-DB70-48E3-9E84-34BBD45B16C7}"/>
              </a:ext>
            </a:extLst>
          </p:cNvPr>
          <p:cNvSpPr txBox="1"/>
          <p:nvPr/>
        </p:nvSpPr>
        <p:spPr>
          <a:xfrm>
            <a:off x="1640255" y="5957087"/>
            <a:ext cx="1527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b="1" dirty="0"/>
              <a:t>LOGONUZ</a:t>
            </a:r>
            <a:endParaRPr lang="tr-TR" b="1" dirty="0"/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6FB785DF-63A1-4576-B304-7B5E3EF7842C}"/>
              </a:ext>
            </a:extLst>
          </p:cNvPr>
          <p:cNvSpPr txBox="1"/>
          <p:nvPr/>
        </p:nvSpPr>
        <p:spPr>
          <a:xfrm>
            <a:off x="370390" y="1537245"/>
            <a:ext cx="87736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Program </a:t>
            </a:r>
            <a:r>
              <a:rPr lang="en-US" b="1" dirty="0" err="1"/>
              <a:t>veya</a:t>
            </a:r>
            <a:r>
              <a:rPr lang="en-US" b="1" dirty="0"/>
              <a:t> </a:t>
            </a:r>
            <a:r>
              <a:rPr lang="en-US" b="1" dirty="0" err="1"/>
              <a:t>proje</a:t>
            </a:r>
            <a:r>
              <a:rPr lang="en-US" b="1" dirty="0"/>
              <a:t> </a:t>
            </a:r>
            <a:r>
              <a:rPr lang="en-US" b="1" dirty="0" err="1"/>
              <a:t>görselinizi</a:t>
            </a:r>
            <a:r>
              <a:rPr lang="en-US" b="1" dirty="0"/>
              <a:t> </a:t>
            </a:r>
            <a:r>
              <a:rPr lang="en-US" b="1" dirty="0" err="1"/>
              <a:t>buraya</a:t>
            </a:r>
            <a:r>
              <a:rPr lang="en-US" b="1" dirty="0"/>
              <a:t> </a:t>
            </a:r>
            <a:r>
              <a:rPr lang="en-US" b="1" dirty="0" err="1"/>
              <a:t>ekleyebilirsiniz</a:t>
            </a:r>
            <a:r>
              <a:rPr lang="en-US" b="1" dirty="0"/>
              <a:t>. </a:t>
            </a:r>
          </a:p>
          <a:p>
            <a:pPr algn="ctr"/>
            <a:r>
              <a:rPr lang="en-US" b="1" dirty="0"/>
              <a:t>PNG </a:t>
            </a:r>
            <a:r>
              <a:rPr lang="en-US" b="1" dirty="0" err="1"/>
              <a:t>olarak</a:t>
            </a:r>
            <a:r>
              <a:rPr lang="en-US" b="1" dirty="0"/>
              <a:t> </a:t>
            </a:r>
            <a:r>
              <a:rPr lang="en-US" b="1" dirty="0" err="1"/>
              <a:t>kaydedip</a:t>
            </a:r>
            <a:r>
              <a:rPr lang="en-US" b="1" dirty="0"/>
              <a:t>, Instagram </a:t>
            </a:r>
            <a:r>
              <a:rPr lang="en-US" b="1" dirty="0" err="1"/>
              <a:t>üzerinden</a:t>
            </a:r>
            <a:r>
              <a:rPr lang="en-US" b="1" dirty="0"/>
              <a:t> #EUProjects #ourcommonfuture </a:t>
            </a:r>
            <a:r>
              <a:rPr lang="en-US" b="1" dirty="0" err="1"/>
              <a:t>etiketleriyle</a:t>
            </a:r>
            <a:r>
              <a:rPr lang="en-US" b="1" dirty="0"/>
              <a:t> </a:t>
            </a:r>
            <a:r>
              <a:rPr lang="en-US" b="1" dirty="0" err="1"/>
              <a:t>paylaşabilirsiniz</a:t>
            </a:r>
            <a:r>
              <a:rPr lang="en-US" b="1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15790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CB4D4A65-5FF8-4C90-B720-E572563B2E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07515"/>
            <a:ext cx="9165515" cy="9165515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A90FBB49-DB70-48E3-9E84-34BBD45B16C7}"/>
              </a:ext>
            </a:extLst>
          </p:cNvPr>
          <p:cNvSpPr txBox="1"/>
          <p:nvPr/>
        </p:nvSpPr>
        <p:spPr>
          <a:xfrm>
            <a:off x="1618740" y="5939441"/>
            <a:ext cx="1527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b="1" dirty="0"/>
              <a:t>LOGONUZ</a:t>
            </a:r>
            <a:endParaRPr lang="tr-TR" b="1" dirty="0"/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6FB785DF-63A1-4576-B304-7B5E3EF7842C}"/>
              </a:ext>
            </a:extLst>
          </p:cNvPr>
          <p:cNvSpPr txBox="1"/>
          <p:nvPr/>
        </p:nvSpPr>
        <p:spPr>
          <a:xfrm>
            <a:off x="370390" y="1537245"/>
            <a:ext cx="87736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Program </a:t>
            </a:r>
            <a:r>
              <a:rPr lang="en-US" b="1" dirty="0" err="1"/>
              <a:t>veya</a:t>
            </a:r>
            <a:r>
              <a:rPr lang="en-US" b="1" dirty="0"/>
              <a:t> </a:t>
            </a:r>
            <a:r>
              <a:rPr lang="en-US" b="1" dirty="0" err="1"/>
              <a:t>proje</a:t>
            </a:r>
            <a:r>
              <a:rPr lang="en-US" b="1" dirty="0"/>
              <a:t> </a:t>
            </a:r>
            <a:r>
              <a:rPr lang="en-US" b="1" dirty="0" err="1"/>
              <a:t>görselinizi</a:t>
            </a:r>
            <a:r>
              <a:rPr lang="en-US" b="1" dirty="0"/>
              <a:t> </a:t>
            </a:r>
            <a:r>
              <a:rPr lang="en-US" b="1" dirty="0" err="1"/>
              <a:t>buraya</a:t>
            </a:r>
            <a:r>
              <a:rPr lang="en-US" b="1" dirty="0"/>
              <a:t> </a:t>
            </a:r>
            <a:r>
              <a:rPr lang="en-US" b="1" dirty="0" err="1"/>
              <a:t>ekleyebilirsiniz</a:t>
            </a:r>
            <a:r>
              <a:rPr lang="en-US" b="1" dirty="0"/>
              <a:t>. </a:t>
            </a:r>
          </a:p>
          <a:p>
            <a:pPr algn="ctr"/>
            <a:r>
              <a:rPr lang="en-US" b="1" dirty="0"/>
              <a:t>PNG </a:t>
            </a:r>
            <a:r>
              <a:rPr lang="en-US" b="1" dirty="0" err="1"/>
              <a:t>olarak</a:t>
            </a:r>
            <a:r>
              <a:rPr lang="en-US" b="1" dirty="0"/>
              <a:t> </a:t>
            </a:r>
            <a:r>
              <a:rPr lang="en-US" b="1" dirty="0" err="1"/>
              <a:t>kaydedip</a:t>
            </a:r>
            <a:r>
              <a:rPr lang="en-US" b="1" dirty="0"/>
              <a:t>, Instagram </a:t>
            </a:r>
            <a:r>
              <a:rPr lang="en-US" b="1" dirty="0" err="1"/>
              <a:t>üzerinden</a:t>
            </a:r>
            <a:r>
              <a:rPr lang="en-US" b="1" dirty="0"/>
              <a:t> #EUProjects #ourcommonfuture </a:t>
            </a:r>
            <a:r>
              <a:rPr lang="en-US" b="1" dirty="0" err="1"/>
              <a:t>etiketleriyle</a:t>
            </a:r>
            <a:r>
              <a:rPr lang="en-US" b="1" dirty="0"/>
              <a:t> </a:t>
            </a:r>
            <a:r>
              <a:rPr lang="en-US" b="1" dirty="0" err="1"/>
              <a:t>paylaşabilirsiniz</a:t>
            </a:r>
            <a:r>
              <a:rPr lang="en-US" b="1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62160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eması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</TotalTime>
  <Words>233</Words>
  <Application>Microsoft Office PowerPoint</Application>
  <PresentationFormat>Ekran Gösterisi (4:3)</PresentationFormat>
  <Paragraphs>45</Paragraphs>
  <Slides>12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Chaparral Pro Light</vt:lpstr>
      <vt:lpstr>Office Teması</vt:lpstr>
      <vt:lpstr>ORTAK GELECEĞİMİZ KAMPANYASI INSTAGRAM PAYLAŞIM ŞABLONLARI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Nilgün Eskiavcı</dc:creator>
  <cp:lastModifiedBy>Nilgün Eskiavcı</cp:lastModifiedBy>
  <cp:revision>10</cp:revision>
  <dcterms:created xsi:type="dcterms:W3CDTF">2021-01-13T13:23:49Z</dcterms:created>
  <dcterms:modified xsi:type="dcterms:W3CDTF">2021-02-09T08:48:01Z</dcterms:modified>
</cp:coreProperties>
</file>