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58" r:id="rId9"/>
    <p:sldId id="261" r:id="rId10"/>
    <p:sldId id="259" r:id="rId11"/>
    <p:sldId id="260" r:id="rId12"/>
    <p:sldId id="257" r:id="rId13"/>
    <p:sldId id="262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BFCD065B-D3F1-4C76-9B19-1D7D0A80AD8D}">
          <p14:sldIdLst>
            <p14:sldId id="256"/>
          </p14:sldIdLst>
        </p14:section>
        <p14:section name="Türkçe" id="{81B97A1F-7DA6-4322-8DDA-CFB7077D288D}">
          <p14:sldIdLst>
            <p14:sldId id="263"/>
            <p14:sldId id="264"/>
            <p14:sldId id="265"/>
            <p14:sldId id="266"/>
            <p14:sldId id="267"/>
            <p14:sldId id="268"/>
          </p14:sldIdLst>
        </p14:section>
        <p14:section name="İngilizce" id="{0C8A6E55-095F-4E0A-8EB9-F4F7346D4679}">
          <p14:sldIdLst>
            <p14:sldId id="258"/>
            <p14:sldId id="261"/>
            <p14:sldId id="259"/>
            <p14:sldId id="260"/>
            <p14:sldId id="257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6" autoAdjust="0"/>
    <p:restoredTop sz="94660"/>
  </p:normalViewPr>
  <p:slideViewPr>
    <p:cSldViewPr snapToGrid="0">
      <p:cViewPr varScale="1">
        <p:scale>
          <a:sx n="91" d="100"/>
          <a:sy n="91" d="100"/>
        </p:scale>
        <p:origin x="23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2139D21-5FE8-4C86-84C2-D9F7BC392D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B235D83-4E04-4A71-94E6-71DDD1C0B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8F56297-815A-4DED-9D76-AC8832D27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9443C18-AE71-48B9-8969-0BAECA455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AFDA19B-1AF8-4DBD-A93C-4FB22C390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3662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A1A8606-A6DD-4573-B28B-F30AEA280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480E754-5936-4EB6-8338-A18B40F55A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B3A5862-4A4D-4772-8834-22E81EBFC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6A4C787-8D1B-45A3-96F9-24B70CF4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0B788C5-CAF9-4509-9B08-E5EF0CB8F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650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5C42F143-457C-433D-83B6-F5D85B8D39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64F81D8-EEF8-4208-A2F9-D6DB4CE65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A6C22B1-40F7-410F-A075-170787C40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6E0A3DC-3A9A-46D2-B626-ED9A80D5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B0AD10E-F0CE-4DB8-9D59-4649AF044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6991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AD8307-B810-498D-9A1F-061B49B65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1D4A354-BB85-42D9-A888-A731D2D30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8C9A782-0CCB-4007-B896-C3B10F47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AF36933-5521-4BD7-B96C-426B02A47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5D59346-6FBD-400A-9B2E-08951BF06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257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8FCECE-85CA-4E6C-9F66-344767F5F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C9DBCFA-75F8-4F70-991C-9ED42861B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F31C479-D4E0-47CA-A251-B240F9822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B138D84-9C89-41C1-9371-7FC0CB739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114DFC5-F1FB-475F-9CF3-0A276A552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0585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9B1DED-7C2F-4AF8-9A6C-1691D8875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3B54270-9895-4E69-955A-189B4352B5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8895579C-FF64-4850-87AA-3D73A0090A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EEC35F9-18E1-478B-9C05-511C273E6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EE2A0ED-0E62-4AA9-ADCC-344A3191E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20E36D4-401F-4B2D-8DF0-037DBB50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0166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2BBCEB7-915E-4CCB-AB57-627044A99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AE2B333-573C-4726-87EF-BD9AC7349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52A3F34-4018-48A0-B5F7-F417B8C5C0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3EA6652-86F4-4326-A5D5-A69A151820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622D31A0-1664-40EB-80A2-401B0BBC73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5EDAA61A-542F-4F5F-8DC2-1A1E3CF20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47AD7AC7-0E9A-4097-8759-6A9958C78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14DC50DB-4D18-494A-8FDE-84AC4D12A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937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0D154F7-C7E0-49A2-A7EA-84C5E509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7D375DFF-28DB-48D3-AF82-119E9856B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E730750-E986-4B16-A78A-36EC6536C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F6D31A0A-2396-4AB6-927C-EB032230E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9229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CD848317-6B5B-473B-B0E8-A62B81910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A60434F0-30C1-4781-800F-F8D60A7D6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D66DFEA-3C5D-45FE-93FF-2C1FC7E11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0924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4A5776F-332E-46F6-BE2C-B507E1A6B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6041E04-E2FF-4EF9-AB92-F46A7A261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20AB6A4C-E114-4C49-BCD4-C763F4A5E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808A2BA-00DA-4A58-849D-ED427D1B3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24DE608-3201-4442-8ABF-FDA7DD410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118A761-EC69-4189-9213-AB81383DF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6822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DDE613D-2001-4B79-911E-7AAFDDCDC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F048A1E9-5B51-4DB2-898F-28162E6653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AED69F5-07FC-4E49-A160-CAA7904B3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0E4D265-1A1E-4408-8A4E-439B6EE93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FBDEDA8-3079-44A5-9DE9-36043089C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451C75E-6854-4C8C-A325-787AB35EB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4232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9E93A3F-7333-42E0-89F9-8FFF0B78C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9D836FC-3E10-4DEC-BDDD-75EB92089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7F8524A-FB03-4DFD-813E-DE508E22AA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A30E7-3630-404D-892A-4E0D6D8C9A96}" type="datetimeFigureOut">
              <a:rPr lang="tr-TR" smtClean="0"/>
              <a:t>9.02.2021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002820E-5531-479B-B3DA-27592DEF6E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D13E156-AB29-49B7-ADB8-9919FFA83D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BAD18-07FB-4ADD-92EC-C2E3BA2D28F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562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9D31F71-094E-4892-A0B4-2EEEB37A4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603" y="3923437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Chaparral Pro Light" panose="02060403030505090203" pitchFamily="18" charset="0"/>
              </a:rPr>
              <a:t>ORTAK GELECEĞİMİZ KAMPANYASI TWITTER PAYLAŞIM ŞABLONLARI</a:t>
            </a:r>
            <a:endParaRPr lang="tr-TR" sz="4000" b="1" dirty="0">
              <a:latin typeface="Chaparral Pro Light" panose="02060403030505090203" pitchFamily="18" charset="0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5390628-6E20-4F61-9B83-637CA3315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8713"/>
            <a:ext cx="5698603" cy="360747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B1EF55A8-21F1-40AA-9E78-B8312999B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672" y="944851"/>
            <a:ext cx="5698603" cy="379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05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02B47FD-782A-4FEE-B779-A168D7145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0E4B067F-CCFB-4ECB-AB9E-240520CC5C57}"/>
              </a:ext>
            </a:extLst>
          </p:cNvPr>
          <p:cNvSpPr txBox="1"/>
          <p:nvPr/>
        </p:nvSpPr>
        <p:spPr>
          <a:xfrm>
            <a:off x="1944548" y="5926238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608881" y="1460339"/>
            <a:ext cx="8773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347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917D011-08FB-474C-956E-D761BAC0C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0E4B067F-CCFB-4ECB-AB9E-240520CC5C57}"/>
              </a:ext>
            </a:extLst>
          </p:cNvPr>
          <p:cNvSpPr txBox="1"/>
          <p:nvPr/>
        </p:nvSpPr>
        <p:spPr>
          <a:xfrm>
            <a:off x="1956122" y="5903088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956122" y="1633960"/>
            <a:ext cx="8773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765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C8A082B-3AC8-4ECD-A8F2-C76A9EA4A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id="{D93A7C08-07FC-417B-BD3C-B0C53EB0B68F}"/>
              </a:ext>
            </a:extLst>
          </p:cNvPr>
          <p:cNvSpPr txBox="1"/>
          <p:nvPr/>
        </p:nvSpPr>
        <p:spPr>
          <a:xfrm>
            <a:off x="2048720" y="5937813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2846A3A-1E84-41E0-9DF8-F27E6AEB944F}"/>
              </a:ext>
            </a:extLst>
          </p:cNvPr>
          <p:cNvSpPr txBox="1"/>
          <p:nvPr/>
        </p:nvSpPr>
        <p:spPr>
          <a:xfrm>
            <a:off x="1921398" y="1599236"/>
            <a:ext cx="8773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950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94184FF-90FD-4E7C-AADC-DC287ACF4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02DC4D29-E887-466B-97F5-951A7E8FE239}"/>
              </a:ext>
            </a:extLst>
          </p:cNvPr>
          <p:cNvSpPr txBox="1"/>
          <p:nvPr/>
        </p:nvSpPr>
        <p:spPr>
          <a:xfrm>
            <a:off x="1944548" y="5926238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6A60643-9047-42F7-A67D-6F9A78C54E03}"/>
              </a:ext>
            </a:extLst>
          </p:cNvPr>
          <p:cNvSpPr txBox="1"/>
          <p:nvPr/>
        </p:nvSpPr>
        <p:spPr>
          <a:xfrm>
            <a:off x="1944548" y="1668684"/>
            <a:ext cx="8773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075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AC821097-1568-482D-B1A9-DC2F4A08C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709195" y="1599236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2A5A195-E5F7-4111-8676-B9306126A3F8}"/>
              </a:ext>
            </a:extLst>
          </p:cNvPr>
          <p:cNvSpPr txBox="1"/>
          <p:nvPr/>
        </p:nvSpPr>
        <p:spPr>
          <a:xfrm>
            <a:off x="1981201" y="5951316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4232816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7E3BCA2B-6A57-44C1-90F9-5F9B52794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709195" y="1298294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2A5A195-E5F7-4111-8676-B9306126A3F8}"/>
              </a:ext>
            </a:extLst>
          </p:cNvPr>
          <p:cNvSpPr txBox="1"/>
          <p:nvPr/>
        </p:nvSpPr>
        <p:spPr>
          <a:xfrm>
            <a:off x="1853879" y="5858719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865759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19796EE5-5D7F-486A-88CB-6BF5EAC12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853879" y="1633960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2A5A195-E5F7-4111-8676-B9306126A3F8}"/>
              </a:ext>
            </a:extLst>
          </p:cNvPr>
          <p:cNvSpPr txBox="1"/>
          <p:nvPr/>
        </p:nvSpPr>
        <p:spPr>
          <a:xfrm>
            <a:off x="1853879" y="5858719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570318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9537E97-175A-49DD-B26E-7AED5F544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853879" y="1425616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2A5A195-E5F7-4111-8676-B9306126A3F8}"/>
              </a:ext>
            </a:extLst>
          </p:cNvPr>
          <p:cNvSpPr txBox="1"/>
          <p:nvPr/>
        </p:nvSpPr>
        <p:spPr>
          <a:xfrm>
            <a:off x="1853879" y="5858719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237292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CDDBDE2-390A-4D19-ACF7-C767D4E5E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853879" y="1691833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2A5A195-E5F7-4111-8676-B9306126A3F8}"/>
              </a:ext>
            </a:extLst>
          </p:cNvPr>
          <p:cNvSpPr txBox="1"/>
          <p:nvPr/>
        </p:nvSpPr>
        <p:spPr>
          <a:xfrm>
            <a:off x="1853879" y="5858719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30329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15B5AEB3-AC8F-4375-869E-F4083CF96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3148"/>
            <a:ext cx="12192000" cy="6100284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853879" y="1576087"/>
            <a:ext cx="8773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#ABProjeleri #OrtakGelecegimiz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2A5A195-E5F7-4111-8676-B9306126A3F8}"/>
              </a:ext>
            </a:extLst>
          </p:cNvPr>
          <p:cNvSpPr txBox="1"/>
          <p:nvPr/>
        </p:nvSpPr>
        <p:spPr>
          <a:xfrm>
            <a:off x="1853879" y="5858719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115121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3C0FA60-9533-46B6-95AE-A49812515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709195" y="1541363"/>
            <a:ext cx="8773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2A5A195-E5F7-4111-8676-B9306126A3F8}"/>
              </a:ext>
            </a:extLst>
          </p:cNvPr>
          <p:cNvSpPr txBox="1"/>
          <p:nvPr/>
        </p:nvSpPr>
        <p:spPr>
          <a:xfrm>
            <a:off x="1853879" y="5858719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389799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97EB211B-F5D0-482F-B23B-854416CBC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716"/>
            <a:ext cx="12192000" cy="610028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0E4B067F-CCFB-4ECB-AB9E-240520CC5C57}"/>
              </a:ext>
            </a:extLst>
          </p:cNvPr>
          <p:cNvSpPr txBox="1"/>
          <p:nvPr/>
        </p:nvSpPr>
        <p:spPr>
          <a:xfrm>
            <a:off x="1967697" y="5879939"/>
            <a:ext cx="1527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LOGONUZ</a:t>
            </a:r>
            <a:endParaRPr lang="tr-TR" b="1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8FB2C98C-7966-4A92-AC3E-2AA9C7C9C7B6}"/>
              </a:ext>
            </a:extLst>
          </p:cNvPr>
          <p:cNvSpPr txBox="1"/>
          <p:nvPr/>
        </p:nvSpPr>
        <p:spPr>
          <a:xfrm>
            <a:off x="1967697" y="1448765"/>
            <a:ext cx="8773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 </a:t>
            </a:r>
            <a:r>
              <a:rPr lang="en-US" b="1" dirty="0" err="1"/>
              <a:t>veya</a:t>
            </a:r>
            <a:r>
              <a:rPr lang="en-US" b="1" dirty="0"/>
              <a:t> </a:t>
            </a:r>
            <a:r>
              <a:rPr lang="en-US" b="1" dirty="0" err="1"/>
              <a:t>proje</a:t>
            </a:r>
            <a:r>
              <a:rPr lang="en-US" b="1" dirty="0"/>
              <a:t> </a:t>
            </a:r>
            <a:r>
              <a:rPr lang="en-US" b="1" dirty="0" err="1"/>
              <a:t>görselinizi</a:t>
            </a:r>
            <a:r>
              <a:rPr lang="en-US" b="1" dirty="0"/>
              <a:t> </a:t>
            </a:r>
            <a:r>
              <a:rPr lang="en-US" b="1" dirty="0" err="1"/>
              <a:t>buraya</a:t>
            </a:r>
            <a:r>
              <a:rPr lang="en-US" b="1" dirty="0"/>
              <a:t> </a:t>
            </a:r>
            <a:r>
              <a:rPr lang="en-US" b="1" dirty="0" err="1"/>
              <a:t>ekleyebilirsiniz</a:t>
            </a:r>
            <a:r>
              <a:rPr lang="en-US" b="1" dirty="0"/>
              <a:t>. </a:t>
            </a:r>
          </a:p>
          <a:p>
            <a:pPr algn="ctr"/>
            <a:r>
              <a:rPr lang="en-US" b="1" dirty="0"/>
              <a:t>PNG </a:t>
            </a:r>
            <a:r>
              <a:rPr lang="en-US" b="1" dirty="0" err="1"/>
              <a:t>olarak</a:t>
            </a:r>
            <a:r>
              <a:rPr lang="en-US" b="1" dirty="0"/>
              <a:t> </a:t>
            </a:r>
            <a:r>
              <a:rPr lang="en-US" b="1" dirty="0" err="1"/>
              <a:t>kaydedip</a:t>
            </a:r>
            <a:r>
              <a:rPr lang="en-US" b="1" dirty="0"/>
              <a:t>, Twitter </a:t>
            </a:r>
            <a:r>
              <a:rPr lang="en-US" b="1" dirty="0" err="1"/>
              <a:t>üzerinden</a:t>
            </a:r>
            <a:r>
              <a:rPr lang="en-US" b="1" dirty="0"/>
              <a:t> #EUProjects #ourcommonfuture </a:t>
            </a:r>
            <a:r>
              <a:rPr lang="en-US" b="1" dirty="0" err="1"/>
              <a:t>etiketleriyle</a:t>
            </a:r>
            <a:r>
              <a:rPr lang="en-US" b="1" dirty="0"/>
              <a:t> </a:t>
            </a:r>
            <a:r>
              <a:rPr lang="en-US" b="1" dirty="0" err="1"/>
              <a:t>paylaşabilirsiniz</a:t>
            </a:r>
            <a:r>
              <a:rPr lang="en-US" b="1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99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252</Words>
  <Application>Microsoft Office PowerPoint</Application>
  <PresentationFormat>Geniş ekran</PresentationFormat>
  <Paragraphs>49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Chaparral Pro Light</vt:lpstr>
      <vt:lpstr>Office Teması</vt:lpstr>
      <vt:lpstr>ORTAK GELECEĞİMİZ KAMPANYASI TWITTER PAYLAŞIM ŞABLONLARI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TWITTER</dc:title>
  <dc:creator>Nilgün Eskiavcı</dc:creator>
  <cp:lastModifiedBy>Nilgün Eskiavcı</cp:lastModifiedBy>
  <cp:revision>6</cp:revision>
  <dcterms:created xsi:type="dcterms:W3CDTF">2020-12-10T11:29:24Z</dcterms:created>
  <dcterms:modified xsi:type="dcterms:W3CDTF">2021-02-09T08:58:01Z</dcterms:modified>
</cp:coreProperties>
</file>