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50"/>
  </p:notesMasterIdLst>
  <p:handoutMasterIdLst>
    <p:handoutMasterId r:id="rId51"/>
  </p:handoutMasterIdLst>
  <p:sldIdLst>
    <p:sldId id="747" r:id="rId4"/>
    <p:sldId id="723" r:id="rId5"/>
    <p:sldId id="681" r:id="rId6"/>
    <p:sldId id="736" r:id="rId7"/>
    <p:sldId id="684" r:id="rId8"/>
    <p:sldId id="726" r:id="rId9"/>
    <p:sldId id="722" r:id="rId10"/>
    <p:sldId id="724" r:id="rId11"/>
    <p:sldId id="725" r:id="rId12"/>
    <p:sldId id="727" r:id="rId13"/>
    <p:sldId id="703" r:id="rId14"/>
    <p:sldId id="698" r:id="rId15"/>
    <p:sldId id="606" r:id="rId16"/>
    <p:sldId id="691" r:id="rId17"/>
    <p:sldId id="692" r:id="rId18"/>
    <p:sldId id="637" r:id="rId19"/>
    <p:sldId id="706" r:id="rId20"/>
    <p:sldId id="730" r:id="rId21"/>
    <p:sldId id="713" r:id="rId22"/>
    <p:sldId id="709" r:id="rId23"/>
    <p:sldId id="693" r:id="rId24"/>
    <p:sldId id="716" r:id="rId25"/>
    <p:sldId id="748" r:id="rId26"/>
    <p:sldId id="731" r:id="rId27"/>
    <p:sldId id="634" r:id="rId28"/>
    <p:sldId id="733" r:id="rId29"/>
    <p:sldId id="737" r:id="rId30"/>
    <p:sldId id="749" r:id="rId31"/>
    <p:sldId id="696" r:id="rId32"/>
    <p:sldId id="740" r:id="rId33"/>
    <p:sldId id="741" r:id="rId34"/>
    <p:sldId id="714" r:id="rId35"/>
    <p:sldId id="744" r:id="rId36"/>
    <p:sldId id="742" r:id="rId37"/>
    <p:sldId id="739" r:id="rId38"/>
    <p:sldId id="664" r:id="rId39"/>
    <p:sldId id="710" r:id="rId40"/>
    <p:sldId id="750" r:id="rId41"/>
    <p:sldId id="751" r:id="rId42"/>
    <p:sldId id="752" r:id="rId43"/>
    <p:sldId id="753" r:id="rId44"/>
    <p:sldId id="754" r:id="rId45"/>
    <p:sldId id="745" r:id="rId46"/>
    <p:sldId id="743" r:id="rId47"/>
    <p:sldId id="574" r:id="rId48"/>
    <p:sldId id="259" r:id="rId49"/>
  </p:sldIdLst>
  <p:sldSz cx="9144000" cy="6858000" type="screen4x3"/>
  <p:notesSz cx="9926638" cy="6797675"/>
  <p:custDataLst>
    <p:tags r:id="rId5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anıtım" id="{E02D90A1-3691-49D7-8E22-25DFD81D74C8}">
          <p14:sldIdLst>
            <p14:sldId id="747"/>
            <p14:sldId id="723"/>
            <p14:sldId id="681"/>
            <p14:sldId id="736"/>
            <p14:sldId id="684"/>
            <p14:sldId id="726"/>
            <p14:sldId id="722"/>
            <p14:sldId id="724"/>
            <p14:sldId id="725"/>
            <p14:sldId id="727"/>
            <p14:sldId id="703"/>
          </p14:sldIdLst>
        </p14:section>
        <p14:section name="Ana Eylem 1 KA1" id="{39CAE405-3271-4896-A226-553914AD8E27}">
          <p14:sldIdLst>
            <p14:sldId id="698"/>
            <p14:sldId id="606"/>
            <p14:sldId id="691"/>
            <p14:sldId id="692"/>
            <p14:sldId id="637"/>
            <p14:sldId id="706"/>
            <p14:sldId id="730"/>
            <p14:sldId id="713"/>
            <p14:sldId id="709"/>
            <p14:sldId id="693"/>
            <p14:sldId id="716"/>
          </p14:sldIdLst>
        </p14:section>
        <p14:section name="Ana Eylem 2 KA2" id="{BDA84BDB-332E-47FC-9B75-C926A8B12A8B}">
          <p14:sldIdLst>
            <p14:sldId id="748"/>
            <p14:sldId id="731"/>
            <p14:sldId id="634"/>
            <p14:sldId id="733"/>
            <p14:sldId id="737"/>
            <p14:sldId id="749"/>
            <p14:sldId id="696"/>
            <p14:sldId id="740"/>
            <p14:sldId id="741"/>
            <p14:sldId id="714"/>
            <p14:sldId id="744"/>
            <p14:sldId id="742"/>
            <p14:sldId id="739"/>
          </p14:sldIdLst>
        </p14:section>
        <p14:section name="Online Eğitimler/Sosyal Medya" id="{9F89B750-9C5A-46AB-AB1D-7C6D2406CCDC}">
          <p14:sldIdLst>
            <p14:sldId id="664"/>
            <p14:sldId id="710"/>
            <p14:sldId id="750"/>
            <p14:sldId id="751"/>
            <p14:sldId id="752"/>
            <p14:sldId id="753"/>
            <p14:sldId id="754"/>
            <p14:sldId id="745"/>
            <p14:sldId id="743"/>
            <p14:sldId id="574"/>
          </p14:sldIdLst>
        </p14:section>
        <p14:section name="Teşekkür" id="{351FD04C-C46E-4046-AEED-4F3017E09CCC}">
          <p14:sldIdLst>
            <p14:sldId id="25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736">
          <p15:clr>
            <a:srgbClr val="A4A3A4"/>
          </p15:clr>
        </p15:guide>
        <p15:guide id="2" pos="28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>
          <p15:clr>
            <a:srgbClr val="A4A3A4"/>
          </p15:clr>
        </p15:guide>
        <p15:guide id="2" pos="312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8CD8"/>
    <a:srgbClr val="A16000"/>
    <a:srgbClr val="A96500"/>
    <a:srgbClr val="F4492C"/>
    <a:srgbClr val="751B11"/>
    <a:srgbClr val="DCEFF0"/>
    <a:srgbClr val="E28700"/>
    <a:srgbClr val="336600"/>
    <a:srgbClr val="CCF0D0"/>
    <a:srgbClr val="6FE7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Açık Stil 1 - Vurgu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25" autoAdjust="0"/>
    <p:restoredTop sz="94663" autoAdjust="0"/>
  </p:normalViewPr>
  <p:slideViewPr>
    <p:cSldViewPr snapToObjects="1">
      <p:cViewPr varScale="1">
        <p:scale>
          <a:sx n="103" d="100"/>
          <a:sy n="103" d="100"/>
        </p:scale>
        <p:origin x="1668" y="96"/>
      </p:cViewPr>
      <p:guideLst>
        <p:guide orient="horz" pos="2736"/>
        <p:guide pos="28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75" d="100"/>
        <a:sy n="175" d="100"/>
      </p:scale>
      <p:origin x="0" y="26772"/>
    </p:cViewPr>
  </p:sorterViewPr>
  <p:notesViewPr>
    <p:cSldViewPr snapToObjects="1">
      <p:cViewPr varScale="1">
        <p:scale>
          <a:sx n="154" d="100"/>
          <a:sy n="154" d="100"/>
        </p:scale>
        <p:origin x="-5656" y="-104"/>
      </p:cViewPr>
      <p:guideLst>
        <p:guide orient="horz" pos="2141"/>
        <p:guide pos="312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image" Target="../media/image12.jp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image" Target="../media/image12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3EBDBD-BC12-4173-AA58-0C208F3376A9}" type="doc">
      <dgm:prSet loTypeId="urn:microsoft.com/office/officeart/2009/3/layout/RandomtoResult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FE6CE82C-9AEF-4F0C-91DC-8EB2F47AB98C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tr-TR" dirty="0" smtClean="0">
              <a:solidFill>
                <a:schemeClr val="bg1"/>
              </a:solidFill>
            </a:rPr>
            <a:t>Yeni Strateji</a:t>
          </a:r>
          <a:endParaRPr lang="tr-TR" dirty="0">
            <a:solidFill>
              <a:schemeClr val="bg1"/>
            </a:solidFill>
          </a:endParaRPr>
        </a:p>
      </dgm:t>
    </dgm:pt>
    <dgm:pt modelId="{88DCA2F7-A92F-4DFA-A475-B45D1E127492}" type="parTrans" cxnId="{D42DDABD-9F0D-4B4E-87A1-B217714D20C2}">
      <dgm:prSet/>
      <dgm:spPr/>
      <dgm:t>
        <a:bodyPr/>
        <a:lstStyle/>
        <a:p>
          <a:endParaRPr lang="tr-TR"/>
        </a:p>
      </dgm:t>
    </dgm:pt>
    <dgm:pt modelId="{2CF874D8-57F1-46F7-BB36-FE8E07727AC4}" type="sibTrans" cxnId="{D42DDABD-9F0D-4B4E-87A1-B217714D20C2}">
      <dgm:prSet/>
      <dgm:spPr/>
      <dgm:t>
        <a:bodyPr/>
        <a:lstStyle/>
        <a:p>
          <a:endParaRPr lang="tr-TR"/>
        </a:p>
      </dgm:t>
    </dgm:pt>
    <dgm:pt modelId="{FAF4F77E-C40C-41D6-82E1-3208DE0927D5}">
      <dgm:prSet phldrT="[Text]" custT="1"/>
      <dgm:spPr/>
      <dgm:t>
        <a:bodyPr/>
        <a:lstStyle/>
        <a:p>
          <a:pPr algn="l"/>
          <a:endParaRPr lang="tr-TR" sz="1600" dirty="0"/>
        </a:p>
      </dgm:t>
    </dgm:pt>
    <dgm:pt modelId="{33E3CB5C-C363-4397-B000-7598158CA703}" type="sibTrans" cxnId="{2FA4FAE9-28D5-4022-895F-86A01E0DB2CA}">
      <dgm:prSet/>
      <dgm:spPr/>
      <dgm:t>
        <a:bodyPr/>
        <a:lstStyle/>
        <a:p>
          <a:endParaRPr lang="tr-TR"/>
        </a:p>
      </dgm:t>
    </dgm:pt>
    <dgm:pt modelId="{66ABE5A3-EA0F-4053-B0F3-C7ED8204BF61}" type="parTrans" cxnId="{2FA4FAE9-28D5-4022-895F-86A01E0DB2CA}">
      <dgm:prSet/>
      <dgm:spPr/>
      <dgm:t>
        <a:bodyPr/>
        <a:lstStyle/>
        <a:p>
          <a:endParaRPr lang="tr-TR"/>
        </a:p>
      </dgm:t>
    </dgm:pt>
    <dgm:pt modelId="{969D438B-B98D-48E6-8008-E28A6F6584E7}" type="pres">
      <dgm:prSet presAssocID="{F83EBDBD-BC12-4173-AA58-0C208F3376A9}" presName="Name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tr-TR"/>
        </a:p>
      </dgm:t>
    </dgm:pt>
    <dgm:pt modelId="{4682B9AE-2824-4D23-908A-E7FBD9EEED9A}" type="pres">
      <dgm:prSet presAssocID="{FAF4F77E-C40C-41D6-82E1-3208DE0927D5}" presName="chaos" presStyleCnt="0"/>
      <dgm:spPr/>
    </dgm:pt>
    <dgm:pt modelId="{EBD5C6CF-58D3-4266-85E1-8EC274789EC6}" type="pres">
      <dgm:prSet presAssocID="{FAF4F77E-C40C-41D6-82E1-3208DE0927D5}" presName="parTx1" presStyleLbl="revTx" presStyleIdx="0" presStyleCnt="1" custScaleX="174329" custScaleY="359600" custLinFactNeighborX="8212" custLinFactNeighborY="-1282"/>
      <dgm:spPr/>
      <dgm:t>
        <a:bodyPr/>
        <a:lstStyle/>
        <a:p>
          <a:endParaRPr lang="tr-TR"/>
        </a:p>
      </dgm:t>
    </dgm:pt>
    <dgm:pt modelId="{B0C2A052-CD7D-49A2-A931-6999FC26FA97}" type="pres">
      <dgm:prSet presAssocID="{FAF4F77E-C40C-41D6-82E1-3208DE0927D5}" presName="c1" presStyleLbl="node1" presStyleIdx="0" presStyleCnt="19" custLinFactY="-400000" custLinFactNeighborX="-82640" custLinFactNeighborY="-417513"/>
      <dgm:spPr>
        <a:solidFill>
          <a:srgbClr val="8C8CD8"/>
        </a:solidFill>
      </dgm:spPr>
      <dgm:t>
        <a:bodyPr/>
        <a:lstStyle/>
        <a:p>
          <a:endParaRPr lang="tr-TR"/>
        </a:p>
      </dgm:t>
    </dgm:pt>
    <dgm:pt modelId="{69FC7005-5BEF-450C-96A4-5C3556BB3F95}" type="pres">
      <dgm:prSet presAssocID="{FAF4F77E-C40C-41D6-82E1-3208DE0927D5}" presName="c2" presStyleLbl="node1" presStyleIdx="1" presStyleCnt="19" custLinFactX="-200000" custLinFactY="-300000" custLinFactNeighborX="-265304" custLinFactNeighborY="-342491"/>
      <dgm:spPr>
        <a:solidFill>
          <a:srgbClr val="8C8CD8"/>
        </a:solidFill>
      </dgm:spPr>
      <dgm:t>
        <a:bodyPr/>
        <a:lstStyle/>
        <a:p>
          <a:endParaRPr lang="tr-TR"/>
        </a:p>
      </dgm:t>
    </dgm:pt>
    <dgm:pt modelId="{E4B4A373-62E6-4B62-B900-3B41E1E217CF}" type="pres">
      <dgm:prSet presAssocID="{FAF4F77E-C40C-41D6-82E1-3208DE0927D5}" presName="c3" presStyleLbl="node1" presStyleIdx="2" presStyleCnt="19" custLinFactX="100000" custLinFactY="-263620" custLinFactNeighborX="175410" custLinFactNeighborY="-300000"/>
      <dgm:spPr>
        <a:solidFill>
          <a:srgbClr val="8C8CD8"/>
        </a:solidFill>
      </dgm:spPr>
      <dgm:t>
        <a:bodyPr/>
        <a:lstStyle/>
        <a:p>
          <a:endParaRPr lang="tr-TR"/>
        </a:p>
      </dgm:t>
    </dgm:pt>
    <dgm:pt modelId="{FB41562C-B845-4E8A-B530-D85BBCE9EF40}" type="pres">
      <dgm:prSet presAssocID="{FAF4F77E-C40C-41D6-82E1-3208DE0927D5}" presName="c4" presStyleLbl="node1" presStyleIdx="3" presStyleCnt="19" custLinFactX="-250814" custLinFactY="-400000" custLinFactNeighborX="-300000" custLinFactNeighborY="-402918"/>
      <dgm:spPr>
        <a:solidFill>
          <a:srgbClr val="8C8CD8"/>
        </a:solidFill>
      </dgm:spPr>
      <dgm:t>
        <a:bodyPr/>
        <a:lstStyle/>
        <a:p>
          <a:endParaRPr lang="tr-TR"/>
        </a:p>
      </dgm:t>
    </dgm:pt>
    <dgm:pt modelId="{1CC33095-F28C-4BA8-8E25-76C40D31A3B9}" type="pres">
      <dgm:prSet presAssocID="{FAF4F77E-C40C-41D6-82E1-3208DE0927D5}" presName="c5" presStyleLbl="node1" presStyleIdx="4" presStyleCnt="19" custLinFactY="-346918" custLinFactNeighborX="-85708" custLinFactNeighborY="-400000"/>
      <dgm:spPr>
        <a:solidFill>
          <a:srgbClr val="8C8CD8"/>
        </a:solidFill>
      </dgm:spPr>
      <dgm:t>
        <a:bodyPr/>
        <a:lstStyle/>
        <a:p>
          <a:endParaRPr lang="tr-TR"/>
        </a:p>
      </dgm:t>
    </dgm:pt>
    <dgm:pt modelId="{01FC3F55-76FF-4610-8E33-33C9B122CF83}" type="pres">
      <dgm:prSet presAssocID="{FAF4F77E-C40C-41D6-82E1-3208DE0927D5}" presName="c6" presStyleLbl="node1" presStyleIdx="5" presStyleCnt="19" custLinFactX="-144522" custLinFactY="-300000" custLinFactNeighborX="-200000" custLinFactNeighborY="-330353"/>
      <dgm:spPr>
        <a:solidFill>
          <a:srgbClr val="8C8CD8"/>
        </a:solidFill>
      </dgm:spPr>
      <dgm:t>
        <a:bodyPr/>
        <a:lstStyle/>
        <a:p>
          <a:endParaRPr lang="tr-TR"/>
        </a:p>
      </dgm:t>
    </dgm:pt>
    <dgm:pt modelId="{9347C04B-B3F4-44A4-BB02-A01EE5FF5FFB}" type="pres">
      <dgm:prSet presAssocID="{FAF4F77E-C40C-41D6-82E1-3208DE0927D5}" presName="c7" presStyleLbl="node1" presStyleIdx="6" presStyleCnt="19" custLinFactX="100000" custLinFactY="-100000" custLinFactNeighborX="150877" custLinFactNeighborY="-180306"/>
      <dgm:spPr>
        <a:solidFill>
          <a:schemeClr val="accent2">
            <a:lumMod val="75000"/>
          </a:schemeClr>
        </a:solidFill>
      </dgm:spPr>
    </dgm:pt>
    <dgm:pt modelId="{8B249462-240D-4301-A71C-DCF67F7A2574}" type="pres">
      <dgm:prSet presAssocID="{FAF4F77E-C40C-41D6-82E1-3208DE0927D5}" presName="c8" presStyleLbl="node1" presStyleIdx="7" presStyleCnt="19" custLinFactY="-300000" custLinFactNeighborX="-42442" custLinFactNeighborY="-314793"/>
      <dgm:spPr>
        <a:solidFill>
          <a:schemeClr val="accent2">
            <a:lumMod val="75000"/>
          </a:schemeClr>
        </a:solidFill>
      </dgm:spPr>
    </dgm:pt>
    <dgm:pt modelId="{3107DFA7-F60B-4D41-9657-7AA4DEE2F488}" type="pres">
      <dgm:prSet presAssocID="{FAF4F77E-C40C-41D6-82E1-3208DE0927D5}" presName="c9" presStyleLbl="node1" presStyleIdx="8" presStyleCnt="19" custLinFactX="-141049" custLinFactY="-406535" custLinFactNeighborX="-200000" custLinFactNeighborY="-500000"/>
      <dgm:spPr>
        <a:solidFill>
          <a:srgbClr val="8C8CD8"/>
        </a:solidFill>
      </dgm:spPr>
      <dgm:t>
        <a:bodyPr/>
        <a:lstStyle/>
        <a:p>
          <a:endParaRPr lang="tr-TR"/>
        </a:p>
      </dgm:t>
    </dgm:pt>
    <dgm:pt modelId="{F0DA91AE-8648-4045-8BF8-68D7AC050FAD}" type="pres">
      <dgm:prSet presAssocID="{FAF4F77E-C40C-41D6-82E1-3208DE0927D5}" presName="c10" presStyleLbl="node1" presStyleIdx="9" presStyleCnt="19" custLinFactX="-68032" custLinFactY="-164778" custLinFactNeighborX="-100000" custLinFactNeighborY="-200000"/>
      <dgm:spPr>
        <a:solidFill>
          <a:srgbClr val="8C8CD8"/>
        </a:solidFill>
      </dgm:spPr>
      <dgm:t>
        <a:bodyPr/>
        <a:lstStyle/>
        <a:p>
          <a:endParaRPr lang="tr-TR"/>
        </a:p>
      </dgm:t>
    </dgm:pt>
    <dgm:pt modelId="{700C0A5D-7C04-4D4F-9E33-75F830923143}" type="pres">
      <dgm:prSet presAssocID="{FAF4F77E-C40C-41D6-82E1-3208DE0927D5}" presName="c11" presStyleLbl="node1" presStyleIdx="10" presStyleCnt="19" custLinFactX="217754" custLinFactY="500000" custLinFactNeighborX="300000" custLinFactNeighborY="561843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tr-TR"/>
        </a:p>
      </dgm:t>
    </dgm:pt>
    <dgm:pt modelId="{05CA0444-C264-4F0E-BF9F-E9DCB6D24F93}" type="pres">
      <dgm:prSet presAssocID="{FAF4F77E-C40C-41D6-82E1-3208DE0927D5}" presName="c12" presStyleLbl="node1" presStyleIdx="11" presStyleCnt="19" custLinFactX="-100000" custLinFactY="238505" custLinFactNeighborX="-181035" custLinFactNeighborY="300000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tr-TR"/>
        </a:p>
      </dgm:t>
    </dgm:pt>
    <dgm:pt modelId="{8701B68B-76DF-4A49-8978-D6D59676B81F}" type="pres">
      <dgm:prSet presAssocID="{FAF4F77E-C40C-41D6-82E1-3208DE0927D5}" presName="c13" presStyleLbl="node1" presStyleIdx="12" presStyleCnt="19" custLinFactX="-100000" custLinFactY="191075" custLinFactNeighborX="-120371" custLinFactNeighborY="200000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tr-TR"/>
        </a:p>
      </dgm:t>
    </dgm:pt>
    <dgm:pt modelId="{C6CFE7C9-30E7-41FC-8A32-162C689F0D9C}" type="pres">
      <dgm:prSet presAssocID="{FAF4F77E-C40C-41D6-82E1-3208DE0927D5}" presName="c14" presStyleLbl="node1" presStyleIdx="13" presStyleCnt="19" custLinFactX="-200000" custLinFactY="311887" custLinFactNeighborX="-207729" custLinFactNeighborY="400000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tr-TR"/>
        </a:p>
      </dgm:t>
    </dgm:pt>
    <dgm:pt modelId="{C0B21457-2CDE-4E4D-985C-D528C8C5DA2E}" type="pres">
      <dgm:prSet presAssocID="{FAF4F77E-C40C-41D6-82E1-3208DE0927D5}" presName="c15" presStyleLbl="node1" presStyleIdx="14" presStyleCnt="19" custLinFactX="-99770" custLinFactY="300000" custLinFactNeighborX="-100000" custLinFactNeighborY="335697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tr-TR"/>
        </a:p>
      </dgm:t>
    </dgm:pt>
    <dgm:pt modelId="{B0CBFAB9-52AA-4ACE-9A46-7BEA6C5990C2}" type="pres">
      <dgm:prSet presAssocID="{FAF4F77E-C40C-41D6-82E1-3208DE0927D5}" presName="c16" presStyleLbl="node1" presStyleIdx="15" presStyleCnt="19" custLinFactX="159082" custLinFactY="332908" custLinFactNeighborX="200000" custLinFactNeighborY="400000"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tr-TR"/>
        </a:p>
      </dgm:t>
    </dgm:pt>
    <dgm:pt modelId="{2028BB67-8DA1-42E1-8257-7E9A9B94607E}" type="pres">
      <dgm:prSet presAssocID="{FAF4F77E-C40C-41D6-82E1-3208DE0927D5}" presName="c17" presStyleLbl="node1" presStyleIdx="16" presStyleCnt="19" custLinFactX="101160" custLinFactY="125811" custLinFactNeighborX="200000" custLinFactNeighborY="200000"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tr-TR"/>
        </a:p>
      </dgm:t>
    </dgm:pt>
    <dgm:pt modelId="{5E72F55D-8B3C-41FC-8DAC-16E549964C61}" type="pres">
      <dgm:prSet presAssocID="{FAF4F77E-C40C-41D6-82E1-3208DE0927D5}" presName="c18" presStyleLbl="node1" presStyleIdx="17" presStyleCnt="19" custLinFactX="-159368" custLinFactY="365434" custLinFactNeighborX="-200000" custLinFactNeighborY="400000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tr-TR"/>
        </a:p>
      </dgm:t>
    </dgm:pt>
    <dgm:pt modelId="{9BB5B1C1-5403-4BA5-B92F-F28E998AA694}" type="pres">
      <dgm:prSet presAssocID="{33E3CB5C-C363-4397-B000-7598158CA703}" presName="chevronComposite1" presStyleCnt="0"/>
      <dgm:spPr/>
    </dgm:pt>
    <dgm:pt modelId="{3CBC4128-B921-45B1-96A2-7B88C4B857A9}" type="pres">
      <dgm:prSet presAssocID="{33E3CB5C-C363-4397-B000-7598158CA703}" presName="chevron1" presStyleLbl="sibTrans2D1" presStyleIdx="0" presStyleCnt="2" custLinFactX="100000" custLinFactNeighborX="144242" custLinFactNeighborY="-469"/>
      <dgm:spPr>
        <a:solidFill>
          <a:schemeClr val="accent2">
            <a:lumMod val="75000"/>
          </a:schemeClr>
        </a:solidFill>
      </dgm:spPr>
    </dgm:pt>
    <dgm:pt modelId="{F4AEBE63-27B8-483D-A0BF-C9681B7FE1A2}" type="pres">
      <dgm:prSet presAssocID="{33E3CB5C-C363-4397-B000-7598158CA703}" presName="spChevron1" presStyleCnt="0"/>
      <dgm:spPr/>
    </dgm:pt>
    <dgm:pt modelId="{AF542201-71EB-44C3-BF05-D1D970A3D9F6}" type="pres">
      <dgm:prSet presAssocID="{33E3CB5C-C363-4397-B000-7598158CA703}" presName="overlap" presStyleCnt="0"/>
      <dgm:spPr/>
    </dgm:pt>
    <dgm:pt modelId="{FC7308A2-43CC-4550-8F29-EFD716AD6231}" type="pres">
      <dgm:prSet presAssocID="{33E3CB5C-C363-4397-B000-7598158CA703}" presName="chevronComposite2" presStyleCnt="0"/>
      <dgm:spPr/>
    </dgm:pt>
    <dgm:pt modelId="{C5BE132E-5C15-4E85-BFC2-7B35E0F64143}" type="pres">
      <dgm:prSet presAssocID="{33E3CB5C-C363-4397-B000-7598158CA703}" presName="chevron2" presStyleLbl="sibTrans2D1" presStyleIdx="1" presStyleCnt="2" custScaleX="53261" custScaleY="135447" custLinFactNeighborX="18985" custLinFactNeighborY="-1339"/>
      <dgm:spPr>
        <a:solidFill>
          <a:schemeClr val="accent2">
            <a:lumMod val="75000"/>
          </a:schemeClr>
        </a:solidFill>
      </dgm:spPr>
    </dgm:pt>
    <dgm:pt modelId="{2FCC6875-A285-4BB4-B5A8-762038960F08}" type="pres">
      <dgm:prSet presAssocID="{33E3CB5C-C363-4397-B000-7598158CA703}" presName="spChevron2" presStyleCnt="0"/>
      <dgm:spPr/>
    </dgm:pt>
    <dgm:pt modelId="{59341D62-2469-4D6D-9144-DFE4E1DF2F8B}" type="pres">
      <dgm:prSet presAssocID="{FE6CE82C-9AEF-4F0C-91DC-8EB2F47AB98C}" presName="last" presStyleCnt="0"/>
      <dgm:spPr/>
    </dgm:pt>
    <dgm:pt modelId="{CB079BE8-A7F5-4C74-AA51-F215F14E89FE}" type="pres">
      <dgm:prSet presAssocID="{FE6CE82C-9AEF-4F0C-91DC-8EB2F47AB98C}" presName="circleTx" presStyleLbl="node1" presStyleIdx="18" presStyleCnt="19" custLinFactNeighborX="8298"/>
      <dgm:spPr/>
      <dgm:t>
        <a:bodyPr/>
        <a:lstStyle/>
        <a:p>
          <a:endParaRPr lang="tr-TR"/>
        </a:p>
      </dgm:t>
    </dgm:pt>
    <dgm:pt modelId="{31D2D52E-67F4-404C-A017-620636FE4759}" type="pres">
      <dgm:prSet presAssocID="{FE6CE82C-9AEF-4F0C-91DC-8EB2F47AB98C}" presName="spN" presStyleCnt="0"/>
      <dgm:spPr/>
    </dgm:pt>
  </dgm:ptLst>
  <dgm:cxnLst>
    <dgm:cxn modelId="{D42DDABD-9F0D-4B4E-87A1-B217714D20C2}" srcId="{F83EBDBD-BC12-4173-AA58-0C208F3376A9}" destId="{FE6CE82C-9AEF-4F0C-91DC-8EB2F47AB98C}" srcOrd="1" destOrd="0" parTransId="{88DCA2F7-A92F-4DFA-A475-B45D1E127492}" sibTransId="{2CF874D8-57F1-46F7-BB36-FE8E07727AC4}"/>
    <dgm:cxn modelId="{5CADEF0D-F8C7-44E3-B8AB-08DD22C86E39}" type="presOf" srcId="{FE6CE82C-9AEF-4F0C-91DC-8EB2F47AB98C}" destId="{CB079BE8-A7F5-4C74-AA51-F215F14E89FE}" srcOrd="0" destOrd="0" presId="urn:microsoft.com/office/officeart/2009/3/layout/RandomtoResultProcess"/>
    <dgm:cxn modelId="{44BE49C6-8462-4C9E-B671-AACF37887046}" type="presOf" srcId="{F83EBDBD-BC12-4173-AA58-0C208F3376A9}" destId="{969D438B-B98D-48E6-8008-E28A6F6584E7}" srcOrd="0" destOrd="0" presId="urn:microsoft.com/office/officeart/2009/3/layout/RandomtoResultProcess"/>
    <dgm:cxn modelId="{2FA4FAE9-28D5-4022-895F-86A01E0DB2CA}" srcId="{F83EBDBD-BC12-4173-AA58-0C208F3376A9}" destId="{FAF4F77E-C40C-41D6-82E1-3208DE0927D5}" srcOrd="0" destOrd="0" parTransId="{66ABE5A3-EA0F-4053-B0F3-C7ED8204BF61}" sibTransId="{33E3CB5C-C363-4397-B000-7598158CA703}"/>
    <dgm:cxn modelId="{B5E77498-91DA-40ED-9B68-0C0DF2ED56FD}" type="presOf" srcId="{FAF4F77E-C40C-41D6-82E1-3208DE0927D5}" destId="{EBD5C6CF-58D3-4266-85E1-8EC274789EC6}" srcOrd="0" destOrd="0" presId="urn:microsoft.com/office/officeart/2009/3/layout/RandomtoResultProcess"/>
    <dgm:cxn modelId="{3E1EFB25-C406-47B4-8EA9-CD5A8E9693D0}" type="presParOf" srcId="{969D438B-B98D-48E6-8008-E28A6F6584E7}" destId="{4682B9AE-2824-4D23-908A-E7FBD9EEED9A}" srcOrd="0" destOrd="0" presId="urn:microsoft.com/office/officeart/2009/3/layout/RandomtoResultProcess"/>
    <dgm:cxn modelId="{E691DE62-0711-48F3-805B-9517EB041D2C}" type="presParOf" srcId="{4682B9AE-2824-4D23-908A-E7FBD9EEED9A}" destId="{EBD5C6CF-58D3-4266-85E1-8EC274789EC6}" srcOrd="0" destOrd="0" presId="urn:microsoft.com/office/officeart/2009/3/layout/RandomtoResultProcess"/>
    <dgm:cxn modelId="{D4C7A193-03C6-4096-9890-C4FAFCA8D626}" type="presParOf" srcId="{4682B9AE-2824-4D23-908A-E7FBD9EEED9A}" destId="{B0C2A052-CD7D-49A2-A931-6999FC26FA97}" srcOrd="1" destOrd="0" presId="urn:microsoft.com/office/officeart/2009/3/layout/RandomtoResultProcess"/>
    <dgm:cxn modelId="{176E32DD-9390-44CB-9218-653FAC293C95}" type="presParOf" srcId="{4682B9AE-2824-4D23-908A-E7FBD9EEED9A}" destId="{69FC7005-5BEF-450C-96A4-5C3556BB3F95}" srcOrd="2" destOrd="0" presId="urn:microsoft.com/office/officeart/2009/3/layout/RandomtoResultProcess"/>
    <dgm:cxn modelId="{12E44E76-8924-4FF9-9C9A-00E4EAB77F11}" type="presParOf" srcId="{4682B9AE-2824-4D23-908A-E7FBD9EEED9A}" destId="{E4B4A373-62E6-4B62-B900-3B41E1E217CF}" srcOrd="3" destOrd="0" presId="urn:microsoft.com/office/officeart/2009/3/layout/RandomtoResultProcess"/>
    <dgm:cxn modelId="{BC35B717-49AF-4801-BBF9-F651FC0D2E10}" type="presParOf" srcId="{4682B9AE-2824-4D23-908A-E7FBD9EEED9A}" destId="{FB41562C-B845-4E8A-B530-D85BBCE9EF40}" srcOrd="4" destOrd="0" presId="urn:microsoft.com/office/officeart/2009/3/layout/RandomtoResultProcess"/>
    <dgm:cxn modelId="{82ABB46C-1AC7-4285-AFBC-CEA45ED86C43}" type="presParOf" srcId="{4682B9AE-2824-4D23-908A-E7FBD9EEED9A}" destId="{1CC33095-F28C-4BA8-8E25-76C40D31A3B9}" srcOrd="5" destOrd="0" presId="urn:microsoft.com/office/officeart/2009/3/layout/RandomtoResultProcess"/>
    <dgm:cxn modelId="{BE5512F7-23A4-4F94-8C39-5428338B6B00}" type="presParOf" srcId="{4682B9AE-2824-4D23-908A-E7FBD9EEED9A}" destId="{01FC3F55-76FF-4610-8E33-33C9B122CF83}" srcOrd="6" destOrd="0" presId="urn:microsoft.com/office/officeart/2009/3/layout/RandomtoResultProcess"/>
    <dgm:cxn modelId="{81F74407-8216-49F7-B643-7C49892E9FB0}" type="presParOf" srcId="{4682B9AE-2824-4D23-908A-E7FBD9EEED9A}" destId="{9347C04B-B3F4-44A4-BB02-A01EE5FF5FFB}" srcOrd="7" destOrd="0" presId="urn:microsoft.com/office/officeart/2009/3/layout/RandomtoResultProcess"/>
    <dgm:cxn modelId="{7F6FC713-1A5B-4BA4-B7F3-5B17FE175BCA}" type="presParOf" srcId="{4682B9AE-2824-4D23-908A-E7FBD9EEED9A}" destId="{8B249462-240D-4301-A71C-DCF67F7A2574}" srcOrd="8" destOrd="0" presId="urn:microsoft.com/office/officeart/2009/3/layout/RandomtoResultProcess"/>
    <dgm:cxn modelId="{8EEC3B6A-DDAD-4B58-ABA8-C8A5CBEC1E5D}" type="presParOf" srcId="{4682B9AE-2824-4D23-908A-E7FBD9EEED9A}" destId="{3107DFA7-F60B-4D41-9657-7AA4DEE2F488}" srcOrd="9" destOrd="0" presId="urn:microsoft.com/office/officeart/2009/3/layout/RandomtoResultProcess"/>
    <dgm:cxn modelId="{1F279729-162A-428F-8A5A-F8A8CA9DF400}" type="presParOf" srcId="{4682B9AE-2824-4D23-908A-E7FBD9EEED9A}" destId="{F0DA91AE-8648-4045-8BF8-68D7AC050FAD}" srcOrd="10" destOrd="0" presId="urn:microsoft.com/office/officeart/2009/3/layout/RandomtoResultProcess"/>
    <dgm:cxn modelId="{47852530-0B6E-4ED4-A2E9-AA73E0573891}" type="presParOf" srcId="{4682B9AE-2824-4D23-908A-E7FBD9EEED9A}" destId="{700C0A5D-7C04-4D4F-9E33-75F830923143}" srcOrd="11" destOrd="0" presId="urn:microsoft.com/office/officeart/2009/3/layout/RandomtoResultProcess"/>
    <dgm:cxn modelId="{A544724A-A53D-4F3D-9392-BB6254DAA666}" type="presParOf" srcId="{4682B9AE-2824-4D23-908A-E7FBD9EEED9A}" destId="{05CA0444-C264-4F0E-BF9F-E9DCB6D24F93}" srcOrd="12" destOrd="0" presId="urn:microsoft.com/office/officeart/2009/3/layout/RandomtoResultProcess"/>
    <dgm:cxn modelId="{3F9DE58D-5A2D-4EBF-A32E-81ED8CC1FB53}" type="presParOf" srcId="{4682B9AE-2824-4D23-908A-E7FBD9EEED9A}" destId="{8701B68B-76DF-4A49-8978-D6D59676B81F}" srcOrd="13" destOrd="0" presId="urn:microsoft.com/office/officeart/2009/3/layout/RandomtoResultProcess"/>
    <dgm:cxn modelId="{E80E6A07-4A7E-40EF-9133-73B940F37D15}" type="presParOf" srcId="{4682B9AE-2824-4D23-908A-E7FBD9EEED9A}" destId="{C6CFE7C9-30E7-41FC-8A32-162C689F0D9C}" srcOrd="14" destOrd="0" presId="urn:microsoft.com/office/officeart/2009/3/layout/RandomtoResultProcess"/>
    <dgm:cxn modelId="{5F1CFF96-B491-4E85-ABD1-C4F75D803992}" type="presParOf" srcId="{4682B9AE-2824-4D23-908A-E7FBD9EEED9A}" destId="{C0B21457-2CDE-4E4D-985C-D528C8C5DA2E}" srcOrd="15" destOrd="0" presId="urn:microsoft.com/office/officeart/2009/3/layout/RandomtoResultProcess"/>
    <dgm:cxn modelId="{85789789-6E55-4C23-8C3C-390E4B47E0F0}" type="presParOf" srcId="{4682B9AE-2824-4D23-908A-E7FBD9EEED9A}" destId="{B0CBFAB9-52AA-4ACE-9A46-7BEA6C5990C2}" srcOrd="16" destOrd="0" presId="urn:microsoft.com/office/officeart/2009/3/layout/RandomtoResultProcess"/>
    <dgm:cxn modelId="{6E50AB18-27CB-4908-8835-9BD5AD120405}" type="presParOf" srcId="{4682B9AE-2824-4D23-908A-E7FBD9EEED9A}" destId="{2028BB67-8DA1-42E1-8257-7E9A9B94607E}" srcOrd="17" destOrd="0" presId="urn:microsoft.com/office/officeart/2009/3/layout/RandomtoResultProcess"/>
    <dgm:cxn modelId="{9CFBA673-BE85-4CBE-AC7A-61A6F26B5C3B}" type="presParOf" srcId="{4682B9AE-2824-4D23-908A-E7FBD9EEED9A}" destId="{5E72F55D-8B3C-41FC-8DAC-16E549964C61}" srcOrd="18" destOrd="0" presId="urn:microsoft.com/office/officeart/2009/3/layout/RandomtoResultProcess"/>
    <dgm:cxn modelId="{1A4A4605-8716-4396-8CC5-8E26D0E70286}" type="presParOf" srcId="{969D438B-B98D-48E6-8008-E28A6F6584E7}" destId="{9BB5B1C1-5403-4BA5-B92F-F28E998AA694}" srcOrd="1" destOrd="0" presId="urn:microsoft.com/office/officeart/2009/3/layout/RandomtoResultProcess"/>
    <dgm:cxn modelId="{87A7FA86-4F1D-4569-A797-AA71FAFE1DA7}" type="presParOf" srcId="{9BB5B1C1-5403-4BA5-B92F-F28E998AA694}" destId="{3CBC4128-B921-45B1-96A2-7B88C4B857A9}" srcOrd="0" destOrd="0" presId="urn:microsoft.com/office/officeart/2009/3/layout/RandomtoResultProcess"/>
    <dgm:cxn modelId="{49DFA4B1-E119-4D70-8B31-0DF6BABD49CB}" type="presParOf" srcId="{9BB5B1C1-5403-4BA5-B92F-F28E998AA694}" destId="{F4AEBE63-27B8-483D-A0BF-C9681B7FE1A2}" srcOrd="1" destOrd="0" presId="urn:microsoft.com/office/officeart/2009/3/layout/RandomtoResultProcess"/>
    <dgm:cxn modelId="{EA6C184E-77D2-43EB-BAF1-0814BD25E51F}" type="presParOf" srcId="{969D438B-B98D-48E6-8008-E28A6F6584E7}" destId="{AF542201-71EB-44C3-BF05-D1D970A3D9F6}" srcOrd="2" destOrd="0" presId="urn:microsoft.com/office/officeart/2009/3/layout/RandomtoResultProcess"/>
    <dgm:cxn modelId="{C841946E-808E-4F23-86AD-1A7038DB643A}" type="presParOf" srcId="{969D438B-B98D-48E6-8008-E28A6F6584E7}" destId="{FC7308A2-43CC-4550-8F29-EFD716AD6231}" srcOrd="3" destOrd="0" presId="urn:microsoft.com/office/officeart/2009/3/layout/RandomtoResultProcess"/>
    <dgm:cxn modelId="{A803B300-C5CE-4E48-9678-A9FB3C7532A6}" type="presParOf" srcId="{FC7308A2-43CC-4550-8F29-EFD716AD6231}" destId="{C5BE132E-5C15-4E85-BFC2-7B35E0F64143}" srcOrd="0" destOrd="0" presId="urn:microsoft.com/office/officeart/2009/3/layout/RandomtoResultProcess"/>
    <dgm:cxn modelId="{8D1C58EC-D838-41F6-B7F8-34EE0C0B5CF1}" type="presParOf" srcId="{FC7308A2-43CC-4550-8F29-EFD716AD6231}" destId="{2FCC6875-A285-4BB4-B5A8-762038960F08}" srcOrd="1" destOrd="0" presId="urn:microsoft.com/office/officeart/2009/3/layout/RandomtoResultProcess"/>
    <dgm:cxn modelId="{1B32948C-2E90-4652-9B2C-476D03EB9FFB}" type="presParOf" srcId="{969D438B-B98D-48E6-8008-E28A6F6584E7}" destId="{59341D62-2469-4D6D-9144-DFE4E1DF2F8B}" srcOrd="4" destOrd="0" presId="urn:microsoft.com/office/officeart/2009/3/layout/RandomtoResultProcess"/>
    <dgm:cxn modelId="{E4F16F4A-AD72-4C06-9E68-664DDA950EF8}" type="presParOf" srcId="{59341D62-2469-4D6D-9144-DFE4E1DF2F8B}" destId="{CB079BE8-A7F5-4C74-AA51-F215F14E89FE}" srcOrd="0" destOrd="0" presId="urn:microsoft.com/office/officeart/2009/3/layout/RandomtoResultProcess"/>
    <dgm:cxn modelId="{4F6355EE-8546-48E1-B341-0ED95215A810}" type="presParOf" srcId="{59341D62-2469-4D6D-9144-DFE4E1DF2F8B}" destId="{31D2D52E-67F4-404C-A017-620636FE4759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F6CFAA9-E4F7-524F-BD98-C2D949D955EE}" type="doc">
      <dgm:prSet loTypeId="urn:microsoft.com/office/officeart/2005/8/layout/orgChar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2AE4E81-0E79-284D-B9DF-2212D1AA0437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tr-TR" dirty="0" smtClean="0">
              <a:solidFill>
                <a:schemeClr val="bg1"/>
              </a:solidFill>
              <a:latin typeface="+mj-lt"/>
              <a:cs typeface="Times New Roman" panose="02020603050405020304" pitchFamily="18" charset="0"/>
            </a:rPr>
            <a:t>Öğretim Elemanı, İdari Personel</a:t>
          </a:r>
          <a:endParaRPr lang="en-US" dirty="0">
            <a:solidFill>
              <a:schemeClr val="bg1"/>
            </a:solidFill>
            <a:latin typeface="+mj-lt"/>
          </a:endParaRPr>
        </a:p>
      </dgm:t>
    </dgm:pt>
    <dgm:pt modelId="{ED14A050-3038-D04E-B0AA-E572CD4AEC74}" type="parTrans" cxnId="{C3BF0205-B0A4-314B-9633-4D060A6FC919}">
      <dgm:prSet/>
      <dgm:spPr/>
      <dgm:t>
        <a:bodyPr/>
        <a:lstStyle/>
        <a:p>
          <a:endParaRPr lang="en-US"/>
        </a:p>
      </dgm:t>
    </dgm:pt>
    <dgm:pt modelId="{CAC68FF9-C002-8748-99B8-1EBBF219177C}" type="sibTrans" cxnId="{C3BF0205-B0A4-314B-9633-4D060A6FC919}">
      <dgm:prSet/>
      <dgm:spPr/>
      <dgm:t>
        <a:bodyPr/>
        <a:lstStyle/>
        <a:p>
          <a:endParaRPr lang="en-US"/>
        </a:p>
      </dgm:t>
    </dgm:pt>
    <dgm:pt modelId="{B7DC29BF-917E-2448-8658-C7AAFD9656B0}">
      <dgm:prSet phldrT="[Text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tr-TR" dirty="0" smtClean="0">
              <a:solidFill>
                <a:schemeClr val="accent4"/>
              </a:solidFill>
              <a:latin typeface="+mj-lt"/>
              <a:cs typeface="Times New Roman" panose="02020603050405020304" pitchFamily="18" charset="0"/>
            </a:rPr>
            <a:t>Eğitim Verme (öğretmenlik, eğitmenlik)</a:t>
          </a:r>
          <a:endParaRPr lang="en-US" dirty="0">
            <a:solidFill>
              <a:schemeClr val="accent4"/>
            </a:solidFill>
            <a:latin typeface="+mj-lt"/>
            <a:cs typeface="Times New Roman" panose="02020603050405020304" pitchFamily="18" charset="0"/>
          </a:endParaRPr>
        </a:p>
      </dgm:t>
    </dgm:pt>
    <dgm:pt modelId="{8BE1F96C-A404-AE44-9914-EBAF19A18ECF}" type="parTrans" cxnId="{E2BC74B1-A26A-DE4C-8D61-70EDD906E68C}">
      <dgm:prSet/>
      <dgm:spPr/>
      <dgm:t>
        <a:bodyPr/>
        <a:lstStyle/>
        <a:p>
          <a:endParaRPr lang="en-US">
            <a:solidFill>
              <a:srgbClr val="000000"/>
            </a:solidFill>
            <a:latin typeface="+mj-lt"/>
          </a:endParaRPr>
        </a:p>
      </dgm:t>
    </dgm:pt>
    <dgm:pt modelId="{C808A40B-E93B-4243-A49B-0C4AA6C60817}" type="sibTrans" cxnId="{E2BC74B1-A26A-DE4C-8D61-70EDD906E68C}">
      <dgm:prSet/>
      <dgm:spPr/>
      <dgm:t>
        <a:bodyPr/>
        <a:lstStyle/>
        <a:p>
          <a:endParaRPr lang="en-US"/>
        </a:p>
      </dgm:t>
    </dgm:pt>
    <dgm:pt modelId="{543A6D15-D247-C14E-B15C-5D4474924DAE}">
      <dgm:prSet phldrT="[Text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tr-TR" dirty="0" smtClean="0">
              <a:solidFill>
                <a:schemeClr val="accent4"/>
              </a:solidFill>
              <a:latin typeface="+mj-lt"/>
              <a:cs typeface="Times New Roman" panose="02020603050405020304" pitchFamily="18" charset="0"/>
            </a:rPr>
            <a:t>Eğitim Alma (İşbaşı eğitim, gözlem)</a:t>
          </a:r>
          <a:endParaRPr lang="en-US" dirty="0">
            <a:solidFill>
              <a:schemeClr val="accent4"/>
            </a:solidFill>
            <a:latin typeface="+mj-lt"/>
            <a:cs typeface="Times New Roman" panose="02020603050405020304" pitchFamily="18" charset="0"/>
          </a:endParaRPr>
        </a:p>
      </dgm:t>
    </dgm:pt>
    <dgm:pt modelId="{ACE1BACA-C805-3F42-9ACC-6D86843E0B9A}" type="parTrans" cxnId="{1B2FEE74-0A56-C84E-B7D7-4B2887011912}">
      <dgm:prSet/>
      <dgm:spPr/>
      <dgm:t>
        <a:bodyPr/>
        <a:lstStyle/>
        <a:p>
          <a:endParaRPr lang="en-US">
            <a:solidFill>
              <a:srgbClr val="000000"/>
            </a:solidFill>
            <a:latin typeface="+mj-lt"/>
          </a:endParaRPr>
        </a:p>
      </dgm:t>
    </dgm:pt>
    <dgm:pt modelId="{EC044A90-C216-AA48-BD53-99E683C70A4C}" type="sibTrans" cxnId="{1B2FEE74-0A56-C84E-B7D7-4B2887011912}">
      <dgm:prSet/>
      <dgm:spPr/>
      <dgm:t>
        <a:bodyPr/>
        <a:lstStyle/>
        <a:p>
          <a:endParaRPr lang="en-US"/>
        </a:p>
      </dgm:t>
    </dgm:pt>
    <dgm:pt modelId="{AA96AE81-58BF-7A44-95CA-04F94A575D12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sz="2000" dirty="0" smtClean="0">
              <a:solidFill>
                <a:srgbClr val="000000"/>
              </a:solidFill>
              <a:latin typeface="+mj-lt"/>
            </a:rPr>
            <a:t>2 </a:t>
          </a:r>
          <a:r>
            <a:rPr lang="en-US" sz="2000" dirty="0" err="1" smtClean="0">
              <a:solidFill>
                <a:srgbClr val="000000"/>
              </a:solidFill>
              <a:latin typeface="+mj-lt"/>
              <a:cs typeface="Times New Roman" panose="02020603050405020304" pitchFamily="18" charset="0"/>
            </a:rPr>
            <a:t>gün</a:t>
          </a:r>
          <a:r>
            <a:rPr lang="tr-TR" sz="2000" dirty="0" smtClean="0">
              <a:solidFill>
                <a:srgbClr val="000000"/>
              </a:solidFill>
              <a:latin typeface="+mj-lt"/>
              <a:cs typeface="Times New Roman" panose="02020603050405020304" pitchFamily="18" charset="0"/>
            </a:rPr>
            <a:t>-</a:t>
          </a:r>
          <a:r>
            <a:rPr lang="en-US" sz="2000" dirty="0" smtClean="0">
              <a:solidFill>
                <a:srgbClr val="000000"/>
              </a:solidFill>
              <a:latin typeface="+mj-lt"/>
              <a:cs typeface="Times New Roman" panose="02020603050405020304" pitchFamily="18" charset="0"/>
            </a:rPr>
            <a:t>2 ay</a:t>
          </a:r>
          <a:endParaRPr lang="en-US" sz="2000" dirty="0">
            <a:solidFill>
              <a:srgbClr val="000000"/>
            </a:solidFill>
            <a:latin typeface="+mj-lt"/>
            <a:cs typeface="Times New Roman" panose="02020603050405020304" pitchFamily="18" charset="0"/>
          </a:endParaRPr>
        </a:p>
      </dgm:t>
    </dgm:pt>
    <dgm:pt modelId="{D756F30E-047F-2E4C-94E3-4F3AC4B44E3C}" type="parTrans" cxnId="{91088C3A-9F27-6A47-980E-6C0D7AF036F1}">
      <dgm:prSet/>
      <dgm:spPr/>
      <dgm:t>
        <a:bodyPr/>
        <a:lstStyle/>
        <a:p>
          <a:endParaRPr lang="en-US">
            <a:solidFill>
              <a:srgbClr val="000000"/>
            </a:solidFill>
            <a:latin typeface="+mj-lt"/>
          </a:endParaRPr>
        </a:p>
      </dgm:t>
    </dgm:pt>
    <dgm:pt modelId="{22D4DD5E-B915-884C-8007-1E69CAC32026}" type="sibTrans" cxnId="{91088C3A-9F27-6A47-980E-6C0D7AF036F1}">
      <dgm:prSet/>
      <dgm:spPr/>
      <dgm:t>
        <a:bodyPr/>
        <a:lstStyle/>
        <a:p>
          <a:endParaRPr lang="en-US"/>
        </a:p>
      </dgm:t>
    </dgm:pt>
    <dgm:pt modelId="{C60AC62D-348A-1045-9619-9B0442D4F576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sz="2000" dirty="0" smtClean="0">
              <a:solidFill>
                <a:srgbClr val="000000"/>
              </a:solidFill>
              <a:latin typeface="+mj-lt"/>
            </a:rPr>
            <a:t>2 </a:t>
          </a:r>
          <a:r>
            <a:rPr lang="en-US" sz="2000" dirty="0" err="1" smtClean="0">
              <a:solidFill>
                <a:srgbClr val="000000"/>
              </a:solidFill>
              <a:latin typeface="+mj-lt"/>
            </a:rPr>
            <a:t>gün</a:t>
          </a:r>
          <a:r>
            <a:rPr lang="tr-TR" sz="2000" dirty="0" smtClean="0">
              <a:solidFill>
                <a:srgbClr val="000000"/>
              </a:solidFill>
              <a:latin typeface="+mj-lt"/>
            </a:rPr>
            <a:t>-</a:t>
          </a:r>
          <a:r>
            <a:rPr lang="en-US" sz="2000" dirty="0" smtClean="0">
              <a:solidFill>
                <a:srgbClr val="000000"/>
              </a:solidFill>
              <a:latin typeface="+mj-lt"/>
            </a:rPr>
            <a:t>2 ay</a:t>
          </a:r>
          <a:endParaRPr lang="en-US" sz="2000" dirty="0">
            <a:solidFill>
              <a:srgbClr val="000000"/>
            </a:solidFill>
            <a:latin typeface="+mj-lt"/>
          </a:endParaRPr>
        </a:p>
      </dgm:t>
    </dgm:pt>
    <dgm:pt modelId="{AA1EF0D8-D158-C246-B127-46CAAA60B566}" type="parTrans" cxnId="{974C5669-D452-4E4D-A85E-825281BA4DCA}">
      <dgm:prSet/>
      <dgm:spPr/>
      <dgm:t>
        <a:bodyPr/>
        <a:lstStyle/>
        <a:p>
          <a:endParaRPr lang="en-US">
            <a:solidFill>
              <a:srgbClr val="000000"/>
            </a:solidFill>
            <a:latin typeface="+mj-lt"/>
          </a:endParaRPr>
        </a:p>
      </dgm:t>
    </dgm:pt>
    <dgm:pt modelId="{C2255A94-4F3E-9F42-BC95-4E24DB3C6C07}" type="sibTrans" cxnId="{974C5669-D452-4E4D-A85E-825281BA4DCA}">
      <dgm:prSet/>
      <dgm:spPr/>
      <dgm:t>
        <a:bodyPr/>
        <a:lstStyle/>
        <a:p>
          <a:endParaRPr lang="en-US"/>
        </a:p>
      </dgm:t>
    </dgm:pt>
    <dgm:pt modelId="{3606AA11-55EE-5949-A949-FCC36A2834C3}" type="pres">
      <dgm:prSet presAssocID="{6F6CFAA9-E4F7-524F-BD98-C2D949D955E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4A391F08-7E37-D84F-8553-7DB41275876E}" type="pres">
      <dgm:prSet presAssocID="{D2AE4E81-0E79-284D-B9DF-2212D1AA0437}" presName="hierRoot1" presStyleCnt="0">
        <dgm:presLayoutVars>
          <dgm:hierBranch val="init"/>
        </dgm:presLayoutVars>
      </dgm:prSet>
      <dgm:spPr/>
    </dgm:pt>
    <dgm:pt modelId="{18FC9348-7FDA-F549-93AE-71B80B9EB56E}" type="pres">
      <dgm:prSet presAssocID="{D2AE4E81-0E79-284D-B9DF-2212D1AA0437}" presName="rootComposite1" presStyleCnt="0"/>
      <dgm:spPr/>
    </dgm:pt>
    <dgm:pt modelId="{9568498C-91E8-2D4C-B539-1BB648907E80}" type="pres">
      <dgm:prSet presAssocID="{D2AE4E81-0E79-284D-B9DF-2212D1AA0437}" presName="rootText1" presStyleLbl="node0" presStyleIdx="0" presStyleCnt="1" custScaleX="142146" custScaleY="149439" custLinFactNeighborY="-1242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9783D5E-F835-EE48-8C04-FBE9615C46B4}" type="pres">
      <dgm:prSet presAssocID="{D2AE4E81-0E79-284D-B9DF-2212D1AA0437}" presName="rootConnector1" presStyleLbl="node1" presStyleIdx="0" presStyleCnt="0"/>
      <dgm:spPr/>
      <dgm:t>
        <a:bodyPr/>
        <a:lstStyle/>
        <a:p>
          <a:endParaRPr lang="en-US"/>
        </a:p>
      </dgm:t>
    </dgm:pt>
    <dgm:pt modelId="{740C4DA4-9B11-9541-917B-DD981772391E}" type="pres">
      <dgm:prSet presAssocID="{D2AE4E81-0E79-284D-B9DF-2212D1AA0437}" presName="hierChild2" presStyleCnt="0"/>
      <dgm:spPr/>
    </dgm:pt>
    <dgm:pt modelId="{1797E64D-DBD6-814E-8BE5-B4DC4FEAB02E}" type="pres">
      <dgm:prSet presAssocID="{8BE1F96C-A404-AE44-9914-EBAF19A18ECF}" presName="Name37" presStyleLbl="parChTrans1D2" presStyleIdx="0" presStyleCnt="2"/>
      <dgm:spPr/>
      <dgm:t>
        <a:bodyPr/>
        <a:lstStyle/>
        <a:p>
          <a:endParaRPr lang="en-US"/>
        </a:p>
      </dgm:t>
    </dgm:pt>
    <dgm:pt modelId="{A428DF6E-93A4-9A43-A07E-961BFCEF6CBC}" type="pres">
      <dgm:prSet presAssocID="{B7DC29BF-917E-2448-8658-C7AAFD9656B0}" presName="hierRoot2" presStyleCnt="0">
        <dgm:presLayoutVars>
          <dgm:hierBranch val="init"/>
        </dgm:presLayoutVars>
      </dgm:prSet>
      <dgm:spPr/>
    </dgm:pt>
    <dgm:pt modelId="{7AC7B342-A20A-9F4C-BC80-00D3246F8086}" type="pres">
      <dgm:prSet presAssocID="{B7DC29BF-917E-2448-8658-C7AAFD9656B0}" presName="rootComposite" presStyleCnt="0"/>
      <dgm:spPr/>
    </dgm:pt>
    <dgm:pt modelId="{2EE7F7C7-43F8-B34D-8D5A-F883B867003C}" type="pres">
      <dgm:prSet presAssocID="{B7DC29BF-917E-2448-8658-C7AAFD9656B0}" presName="rootText" presStyleLbl="node2" presStyleIdx="0" presStyleCnt="2" custScaleY="19656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4B9C2CE-B72C-E345-BCDA-C7A4BCF96DD0}" type="pres">
      <dgm:prSet presAssocID="{B7DC29BF-917E-2448-8658-C7AAFD9656B0}" presName="rootConnector" presStyleLbl="node2" presStyleIdx="0" presStyleCnt="2"/>
      <dgm:spPr/>
      <dgm:t>
        <a:bodyPr/>
        <a:lstStyle/>
        <a:p>
          <a:endParaRPr lang="en-US"/>
        </a:p>
      </dgm:t>
    </dgm:pt>
    <dgm:pt modelId="{5F812162-125D-1141-A7CA-CF867A651A8F}" type="pres">
      <dgm:prSet presAssocID="{B7DC29BF-917E-2448-8658-C7AAFD9656B0}" presName="hierChild4" presStyleCnt="0"/>
      <dgm:spPr/>
    </dgm:pt>
    <dgm:pt modelId="{BF20F3C6-6742-A947-BD98-6994C6CA4229}" type="pres">
      <dgm:prSet presAssocID="{D756F30E-047F-2E4C-94E3-4F3AC4B44E3C}" presName="Name37" presStyleLbl="parChTrans1D3" presStyleIdx="0" presStyleCnt="2"/>
      <dgm:spPr/>
      <dgm:t>
        <a:bodyPr/>
        <a:lstStyle/>
        <a:p>
          <a:endParaRPr lang="en-US"/>
        </a:p>
      </dgm:t>
    </dgm:pt>
    <dgm:pt modelId="{BAD2FA1A-8B30-B642-BC56-2B0BFC8A0644}" type="pres">
      <dgm:prSet presAssocID="{AA96AE81-58BF-7A44-95CA-04F94A575D12}" presName="hierRoot2" presStyleCnt="0">
        <dgm:presLayoutVars>
          <dgm:hierBranch val="init"/>
        </dgm:presLayoutVars>
      </dgm:prSet>
      <dgm:spPr/>
    </dgm:pt>
    <dgm:pt modelId="{747CDF2B-9B76-5A42-9383-844181068CC4}" type="pres">
      <dgm:prSet presAssocID="{AA96AE81-58BF-7A44-95CA-04F94A575D12}" presName="rootComposite" presStyleCnt="0"/>
      <dgm:spPr/>
    </dgm:pt>
    <dgm:pt modelId="{50A1A90D-6740-B44E-ADA0-42193D27E837}" type="pres">
      <dgm:prSet presAssocID="{AA96AE81-58BF-7A44-95CA-04F94A575D12}" presName="rootText" presStyleLbl="node3" presStyleIdx="0" presStyleCnt="2" custScaleX="83808" custScaleY="50443" custLinFactNeighborX="526" custLinFactNeighborY="162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3AD24A9-2327-0940-B2DD-2253FE9C311E}" type="pres">
      <dgm:prSet presAssocID="{AA96AE81-58BF-7A44-95CA-04F94A575D12}" presName="rootConnector" presStyleLbl="node3" presStyleIdx="0" presStyleCnt="2"/>
      <dgm:spPr/>
      <dgm:t>
        <a:bodyPr/>
        <a:lstStyle/>
        <a:p>
          <a:endParaRPr lang="en-US"/>
        </a:p>
      </dgm:t>
    </dgm:pt>
    <dgm:pt modelId="{DD72975A-2F61-544B-925F-2E675256B44F}" type="pres">
      <dgm:prSet presAssocID="{AA96AE81-58BF-7A44-95CA-04F94A575D12}" presName="hierChild4" presStyleCnt="0"/>
      <dgm:spPr/>
    </dgm:pt>
    <dgm:pt modelId="{2B7C332F-A5EA-9142-B2D0-D79E16A16195}" type="pres">
      <dgm:prSet presAssocID="{AA96AE81-58BF-7A44-95CA-04F94A575D12}" presName="hierChild5" presStyleCnt="0"/>
      <dgm:spPr/>
    </dgm:pt>
    <dgm:pt modelId="{0CAA453C-1D51-FB49-BCA2-9445A9D28A27}" type="pres">
      <dgm:prSet presAssocID="{B7DC29BF-917E-2448-8658-C7AAFD9656B0}" presName="hierChild5" presStyleCnt="0"/>
      <dgm:spPr/>
    </dgm:pt>
    <dgm:pt modelId="{28230495-CE81-2F49-83D8-BC23F12CDAC1}" type="pres">
      <dgm:prSet presAssocID="{ACE1BACA-C805-3F42-9ACC-6D86843E0B9A}" presName="Name37" presStyleLbl="parChTrans1D2" presStyleIdx="1" presStyleCnt="2"/>
      <dgm:spPr/>
      <dgm:t>
        <a:bodyPr/>
        <a:lstStyle/>
        <a:p>
          <a:endParaRPr lang="en-US"/>
        </a:p>
      </dgm:t>
    </dgm:pt>
    <dgm:pt modelId="{29794DCB-C3BF-2F4A-A020-8BD7C6CBA465}" type="pres">
      <dgm:prSet presAssocID="{543A6D15-D247-C14E-B15C-5D4474924DAE}" presName="hierRoot2" presStyleCnt="0">
        <dgm:presLayoutVars>
          <dgm:hierBranch val="init"/>
        </dgm:presLayoutVars>
      </dgm:prSet>
      <dgm:spPr/>
    </dgm:pt>
    <dgm:pt modelId="{DC253605-CECE-5749-A2EC-746CD1002328}" type="pres">
      <dgm:prSet presAssocID="{543A6D15-D247-C14E-B15C-5D4474924DAE}" presName="rootComposite" presStyleCnt="0"/>
      <dgm:spPr/>
    </dgm:pt>
    <dgm:pt modelId="{ED636A15-5A54-024C-8113-486FF464D1D7}" type="pres">
      <dgm:prSet presAssocID="{543A6D15-D247-C14E-B15C-5D4474924DAE}" presName="rootText" presStyleLbl="node2" presStyleIdx="1" presStyleCnt="2" custScaleY="19656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E6C4AFE-291A-E240-8C5A-14C20787A23D}" type="pres">
      <dgm:prSet presAssocID="{543A6D15-D247-C14E-B15C-5D4474924DAE}" presName="rootConnector" presStyleLbl="node2" presStyleIdx="1" presStyleCnt="2"/>
      <dgm:spPr/>
      <dgm:t>
        <a:bodyPr/>
        <a:lstStyle/>
        <a:p>
          <a:endParaRPr lang="en-US"/>
        </a:p>
      </dgm:t>
    </dgm:pt>
    <dgm:pt modelId="{38627831-3288-E849-8BC2-8CE2456E3A79}" type="pres">
      <dgm:prSet presAssocID="{543A6D15-D247-C14E-B15C-5D4474924DAE}" presName="hierChild4" presStyleCnt="0"/>
      <dgm:spPr/>
    </dgm:pt>
    <dgm:pt modelId="{DE0B1745-63CE-714F-BD81-FCFAA279FBFE}" type="pres">
      <dgm:prSet presAssocID="{AA1EF0D8-D158-C246-B127-46CAAA60B566}" presName="Name37" presStyleLbl="parChTrans1D3" presStyleIdx="1" presStyleCnt="2"/>
      <dgm:spPr/>
      <dgm:t>
        <a:bodyPr/>
        <a:lstStyle/>
        <a:p>
          <a:endParaRPr lang="en-US"/>
        </a:p>
      </dgm:t>
    </dgm:pt>
    <dgm:pt modelId="{6AF02EA5-4588-7D47-97D1-C698B7EAFB20}" type="pres">
      <dgm:prSet presAssocID="{C60AC62D-348A-1045-9619-9B0442D4F576}" presName="hierRoot2" presStyleCnt="0">
        <dgm:presLayoutVars>
          <dgm:hierBranch val="init"/>
        </dgm:presLayoutVars>
      </dgm:prSet>
      <dgm:spPr/>
    </dgm:pt>
    <dgm:pt modelId="{76E86D1A-C1BA-FA4B-A95F-26F78E5CA8E1}" type="pres">
      <dgm:prSet presAssocID="{C60AC62D-348A-1045-9619-9B0442D4F576}" presName="rootComposite" presStyleCnt="0"/>
      <dgm:spPr/>
    </dgm:pt>
    <dgm:pt modelId="{1533C33F-C44E-404B-A8F6-55ACC99221BF}" type="pres">
      <dgm:prSet presAssocID="{C60AC62D-348A-1045-9619-9B0442D4F576}" presName="rootText" presStyleLbl="node3" presStyleIdx="1" presStyleCnt="2" custScaleY="5044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6415E1F-6F38-6741-BDFD-36E9C30766EF}" type="pres">
      <dgm:prSet presAssocID="{C60AC62D-348A-1045-9619-9B0442D4F576}" presName="rootConnector" presStyleLbl="node3" presStyleIdx="1" presStyleCnt="2"/>
      <dgm:spPr/>
      <dgm:t>
        <a:bodyPr/>
        <a:lstStyle/>
        <a:p>
          <a:endParaRPr lang="en-US"/>
        </a:p>
      </dgm:t>
    </dgm:pt>
    <dgm:pt modelId="{C99222C5-DF41-604C-88F1-B6D693867B07}" type="pres">
      <dgm:prSet presAssocID="{C60AC62D-348A-1045-9619-9B0442D4F576}" presName="hierChild4" presStyleCnt="0"/>
      <dgm:spPr/>
    </dgm:pt>
    <dgm:pt modelId="{078C9AAB-F930-3041-9A2D-460BFC7C9C47}" type="pres">
      <dgm:prSet presAssocID="{C60AC62D-348A-1045-9619-9B0442D4F576}" presName="hierChild5" presStyleCnt="0"/>
      <dgm:spPr/>
    </dgm:pt>
    <dgm:pt modelId="{DFBEF9C7-3896-5144-8CFF-E2813C7A919A}" type="pres">
      <dgm:prSet presAssocID="{543A6D15-D247-C14E-B15C-5D4474924DAE}" presName="hierChild5" presStyleCnt="0"/>
      <dgm:spPr/>
    </dgm:pt>
    <dgm:pt modelId="{CF4A3482-7D2E-3F4B-AD14-3D815D7831DF}" type="pres">
      <dgm:prSet presAssocID="{D2AE4E81-0E79-284D-B9DF-2212D1AA0437}" presName="hierChild3" presStyleCnt="0"/>
      <dgm:spPr/>
    </dgm:pt>
  </dgm:ptLst>
  <dgm:cxnLst>
    <dgm:cxn modelId="{CE88AA65-00D0-8D4C-8454-AA69CE6A018E}" type="presOf" srcId="{D2AE4E81-0E79-284D-B9DF-2212D1AA0437}" destId="{F9783D5E-F835-EE48-8C04-FBE9615C46B4}" srcOrd="1" destOrd="0" presId="urn:microsoft.com/office/officeart/2005/8/layout/orgChart1"/>
    <dgm:cxn modelId="{E2BC74B1-A26A-DE4C-8D61-70EDD906E68C}" srcId="{D2AE4E81-0E79-284D-B9DF-2212D1AA0437}" destId="{B7DC29BF-917E-2448-8658-C7AAFD9656B0}" srcOrd="0" destOrd="0" parTransId="{8BE1F96C-A404-AE44-9914-EBAF19A18ECF}" sibTransId="{C808A40B-E93B-4243-A49B-0C4AA6C60817}"/>
    <dgm:cxn modelId="{0885DBFC-03E4-D641-B925-A221FD66415C}" type="presOf" srcId="{B7DC29BF-917E-2448-8658-C7AAFD9656B0}" destId="{84B9C2CE-B72C-E345-BCDA-C7A4BCF96DD0}" srcOrd="1" destOrd="0" presId="urn:microsoft.com/office/officeart/2005/8/layout/orgChart1"/>
    <dgm:cxn modelId="{ADA88B3C-10E7-604A-B1F9-69E3CCAF2447}" type="presOf" srcId="{AA96AE81-58BF-7A44-95CA-04F94A575D12}" destId="{50A1A90D-6740-B44E-ADA0-42193D27E837}" srcOrd="0" destOrd="0" presId="urn:microsoft.com/office/officeart/2005/8/layout/orgChart1"/>
    <dgm:cxn modelId="{91088C3A-9F27-6A47-980E-6C0D7AF036F1}" srcId="{B7DC29BF-917E-2448-8658-C7AAFD9656B0}" destId="{AA96AE81-58BF-7A44-95CA-04F94A575D12}" srcOrd="0" destOrd="0" parTransId="{D756F30E-047F-2E4C-94E3-4F3AC4B44E3C}" sibTransId="{22D4DD5E-B915-884C-8007-1E69CAC32026}"/>
    <dgm:cxn modelId="{0B0D469C-90D5-BD4A-BD3F-AB36A5DB487E}" type="presOf" srcId="{ACE1BACA-C805-3F42-9ACC-6D86843E0B9A}" destId="{28230495-CE81-2F49-83D8-BC23F12CDAC1}" srcOrd="0" destOrd="0" presId="urn:microsoft.com/office/officeart/2005/8/layout/orgChart1"/>
    <dgm:cxn modelId="{E0EB21AC-D3D9-434A-9331-4BBCD186B6DD}" type="presOf" srcId="{AA96AE81-58BF-7A44-95CA-04F94A575D12}" destId="{B3AD24A9-2327-0940-B2DD-2253FE9C311E}" srcOrd="1" destOrd="0" presId="urn:microsoft.com/office/officeart/2005/8/layout/orgChart1"/>
    <dgm:cxn modelId="{AE49C42D-0B3E-824C-82A1-5D44B7137129}" type="presOf" srcId="{8BE1F96C-A404-AE44-9914-EBAF19A18ECF}" destId="{1797E64D-DBD6-814E-8BE5-B4DC4FEAB02E}" srcOrd="0" destOrd="0" presId="urn:microsoft.com/office/officeart/2005/8/layout/orgChart1"/>
    <dgm:cxn modelId="{DA2EE71B-360E-B546-B9CA-07EFE3D854EB}" type="presOf" srcId="{D2AE4E81-0E79-284D-B9DF-2212D1AA0437}" destId="{9568498C-91E8-2D4C-B539-1BB648907E80}" srcOrd="0" destOrd="0" presId="urn:microsoft.com/office/officeart/2005/8/layout/orgChart1"/>
    <dgm:cxn modelId="{974C5669-D452-4E4D-A85E-825281BA4DCA}" srcId="{543A6D15-D247-C14E-B15C-5D4474924DAE}" destId="{C60AC62D-348A-1045-9619-9B0442D4F576}" srcOrd="0" destOrd="0" parTransId="{AA1EF0D8-D158-C246-B127-46CAAA60B566}" sibTransId="{C2255A94-4F3E-9F42-BC95-4E24DB3C6C07}"/>
    <dgm:cxn modelId="{AFA0B0F6-20ED-E942-A47D-730698B2EC63}" type="presOf" srcId="{D756F30E-047F-2E4C-94E3-4F3AC4B44E3C}" destId="{BF20F3C6-6742-A947-BD98-6994C6CA4229}" srcOrd="0" destOrd="0" presId="urn:microsoft.com/office/officeart/2005/8/layout/orgChart1"/>
    <dgm:cxn modelId="{171C2542-AE46-874B-BC38-7A3D4B79D331}" type="presOf" srcId="{C60AC62D-348A-1045-9619-9B0442D4F576}" destId="{1533C33F-C44E-404B-A8F6-55ACC99221BF}" srcOrd="0" destOrd="0" presId="urn:microsoft.com/office/officeart/2005/8/layout/orgChart1"/>
    <dgm:cxn modelId="{93826B46-EBA8-4441-ACFF-0B6AFD93C5A6}" type="presOf" srcId="{543A6D15-D247-C14E-B15C-5D4474924DAE}" destId="{ED636A15-5A54-024C-8113-486FF464D1D7}" srcOrd="0" destOrd="0" presId="urn:microsoft.com/office/officeart/2005/8/layout/orgChart1"/>
    <dgm:cxn modelId="{1B2FEE74-0A56-C84E-B7D7-4B2887011912}" srcId="{D2AE4E81-0E79-284D-B9DF-2212D1AA0437}" destId="{543A6D15-D247-C14E-B15C-5D4474924DAE}" srcOrd="1" destOrd="0" parTransId="{ACE1BACA-C805-3F42-9ACC-6D86843E0B9A}" sibTransId="{EC044A90-C216-AA48-BD53-99E683C70A4C}"/>
    <dgm:cxn modelId="{440088A4-0AE1-2D4D-B524-79289C2E3BAD}" type="presOf" srcId="{C60AC62D-348A-1045-9619-9B0442D4F576}" destId="{16415E1F-6F38-6741-BDFD-36E9C30766EF}" srcOrd="1" destOrd="0" presId="urn:microsoft.com/office/officeart/2005/8/layout/orgChart1"/>
    <dgm:cxn modelId="{C3BF0205-B0A4-314B-9633-4D060A6FC919}" srcId="{6F6CFAA9-E4F7-524F-BD98-C2D949D955EE}" destId="{D2AE4E81-0E79-284D-B9DF-2212D1AA0437}" srcOrd="0" destOrd="0" parTransId="{ED14A050-3038-D04E-B0AA-E572CD4AEC74}" sibTransId="{CAC68FF9-C002-8748-99B8-1EBBF219177C}"/>
    <dgm:cxn modelId="{496B9B7B-0C52-0641-A1F7-CE6973DCC7C5}" type="presOf" srcId="{B7DC29BF-917E-2448-8658-C7AAFD9656B0}" destId="{2EE7F7C7-43F8-B34D-8D5A-F883B867003C}" srcOrd="0" destOrd="0" presId="urn:microsoft.com/office/officeart/2005/8/layout/orgChart1"/>
    <dgm:cxn modelId="{AB0A9622-F200-A540-B6BB-6A9E7A8DAFFD}" type="presOf" srcId="{6F6CFAA9-E4F7-524F-BD98-C2D949D955EE}" destId="{3606AA11-55EE-5949-A949-FCC36A2834C3}" srcOrd="0" destOrd="0" presId="urn:microsoft.com/office/officeart/2005/8/layout/orgChart1"/>
    <dgm:cxn modelId="{AB4FFCCF-780F-F94B-B154-124E3B81DD23}" type="presOf" srcId="{AA1EF0D8-D158-C246-B127-46CAAA60B566}" destId="{DE0B1745-63CE-714F-BD81-FCFAA279FBFE}" srcOrd="0" destOrd="0" presId="urn:microsoft.com/office/officeart/2005/8/layout/orgChart1"/>
    <dgm:cxn modelId="{85474262-2BB7-3C4C-B5E6-62872F4DBFF5}" type="presOf" srcId="{543A6D15-D247-C14E-B15C-5D4474924DAE}" destId="{8E6C4AFE-291A-E240-8C5A-14C20787A23D}" srcOrd="1" destOrd="0" presId="urn:microsoft.com/office/officeart/2005/8/layout/orgChart1"/>
    <dgm:cxn modelId="{2A29F016-2340-8244-A8AA-D0E8F7C1FA2E}" type="presParOf" srcId="{3606AA11-55EE-5949-A949-FCC36A2834C3}" destId="{4A391F08-7E37-D84F-8553-7DB41275876E}" srcOrd="0" destOrd="0" presId="urn:microsoft.com/office/officeart/2005/8/layout/orgChart1"/>
    <dgm:cxn modelId="{5FF99EFA-C41F-0B48-8FAA-2BAC2E2A6479}" type="presParOf" srcId="{4A391F08-7E37-D84F-8553-7DB41275876E}" destId="{18FC9348-7FDA-F549-93AE-71B80B9EB56E}" srcOrd="0" destOrd="0" presId="urn:microsoft.com/office/officeart/2005/8/layout/orgChart1"/>
    <dgm:cxn modelId="{D8945921-C714-CB4A-A5CA-A2256433C37D}" type="presParOf" srcId="{18FC9348-7FDA-F549-93AE-71B80B9EB56E}" destId="{9568498C-91E8-2D4C-B539-1BB648907E80}" srcOrd="0" destOrd="0" presId="urn:microsoft.com/office/officeart/2005/8/layout/orgChart1"/>
    <dgm:cxn modelId="{7EDC275D-9DEB-B24C-A925-8E06C8FBF11D}" type="presParOf" srcId="{18FC9348-7FDA-F549-93AE-71B80B9EB56E}" destId="{F9783D5E-F835-EE48-8C04-FBE9615C46B4}" srcOrd="1" destOrd="0" presId="urn:microsoft.com/office/officeart/2005/8/layout/orgChart1"/>
    <dgm:cxn modelId="{B51B235C-01AF-C841-9984-7AB283FE6D6C}" type="presParOf" srcId="{4A391F08-7E37-D84F-8553-7DB41275876E}" destId="{740C4DA4-9B11-9541-917B-DD981772391E}" srcOrd="1" destOrd="0" presId="urn:microsoft.com/office/officeart/2005/8/layout/orgChart1"/>
    <dgm:cxn modelId="{6913236A-A914-7449-BE94-7179D86716CB}" type="presParOf" srcId="{740C4DA4-9B11-9541-917B-DD981772391E}" destId="{1797E64D-DBD6-814E-8BE5-B4DC4FEAB02E}" srcOrd="0" destOrd="0" presId="urn:microsoft.com/office/officeart/2005/8/layout/orgChart1"/>
    <dgm:cxn modelId="{C82A8EF7-A1F4-FD40-8939-B27970A3B14C}" type="presParOf" srcId="{740C4DA4-9B11-9541-917B-DD981772391E}" destId="{A428DF6E-93A4-9A43-A07E-961BFCEF6CBC}" srcOrd="1" destOrd="0" presId="urn:microsoft.com/office/officeart/2005/8/layout/orgChart1"/>
    <dgm:cxn modelId="{0CB87C68-0C24-8645-A942-23BC58C0DF0A}" type="presParOf" srcId="{A428DF6E-93A4-9A43-A07E-961BFCEF6CBC}" destId="{7AC7B342-A20A-9F4C-BC80-00D3246F8086}" srcOrd="0" destOrd="0" presId="urn:microsoft.com/office/officeart/2005/8/layout/orgChart1"/>
    <dgm:cxn modelId="{54BA4904-EC92-074F-9124-9796A044FE8E}" type="presParOf" srcId="{7AC7B342-A20A-9F4C-BC80-00D3246F8086}" destId="{2EE7F7C7-43F8-B34D-8D5A-F883B867003C}" srcOrd="0" destOrd="0" presId="urn:microsoft.com/office/officeart/2005/8/layout/orgChart1"/>
    <dgm:cxn modelId="{9E0E0310-3D1F-2846-9F92-51BC584FC986}" type="presParOf" srcId="{7AC7B342-A20A-9F4C-BC80-00D3246F8086}" destId="{84B9C2CE-B72C-E345-BCDA-C7A4BCF96DD0}" srcOrd="1" destOrd="0" presId="urn:microsoft.com/office/officeart/2005/8/layout/orgChart1"/>
    <dgm:cxn modelId="{5E7CDB04-43E8-3B43-8A1D-C2ECF2FF7B20}" type="presParOf" srcId="{A428DF6E-93A4-9A43-A07E-961BFCEF6CBC}" destId="{5F812162-125D-1141-A7CA-CF867A651A8F}" srcOrd="1" destOrd="0" presId="urn:microsoft.com/office/officeart/2005/8/layout/orgChart1"/>
    <dgm:cxn modelId="{2C679023-6A39-3A4B-BD2B-4E7BF24D7E1A}" type="presParOf" srcId="{5F812162-125D-1141-A7CA-CF867A651A8F}" destId="{BF20F3C6-6742-A947-BD98-6994C6CA4229}" srcOrd="0" destOrd="0" presId="urn:microsoft.com/office/officeart/2005/8/layout/orgChart1"/>
    <dgm:cxn modelId="{B9C61BC6-86E0-C140-A7A1-F633385AC52F}" type="presParOf" srcId="{5F812162-125D-1141-A7CA-CF867A651A8F}" destId="{BAD2FA1A-8B30-B642-BC56-2B0BFC8A0644}" srcOrd="1" destOrd="0" presId="urn:microsoft.com/office/officeart/2005/8/layout/orgChart1"/>
    <dgm:cxn modelId="{6933E6DC-1AE7-4C48-AFD6-453E93D46127}" type="presParOf" srcId="{BAD2FA1A-8B30-B642-BC56-2B0BFC8A0644}" destId="{747CDF2B-9B76-5A42-9383-844181068CC4}" srcOrd="0" destOrd="0" presId="urn:microsoft.com/office/officeart/2005/8/layout/orgChart1"/>
    <dgm:cxn modelId="{95C4C89F-67F2-0048-8742-AE8B24BDEB86}" type="presParOf" srcId="{747CDF2B-9B76-5A42-9383-844181068CC4}" destId="{50A1A90D-6740-B44E-ADA0-42193D27E837}" srcOrd="0" destOrd="0" presId="urn:microsoft.com/office/officeart/2005/8/layout/orgChart1"/>
    <dgm:cxn modelId="{7C7B8048-C263-5045-AF9B-6F69D6C9EBB4}" type="presParOf" srcId="{747CDF2B-9B76-5A42-9383-844181068CC4}" destId="{B3AD24A9-2327-0940-B2DD-2253FE9C311E}" srcOrd="1" destOrd="0" presId="urn:microsoft.com/office/officeart/2005/8/layout/orgChart1"/>
    <dgm:cxn modelId="{5E0EFEF8-EB90-214D-8D82-265462DFA695}" type="presParOf" srcId="{BAD2FA1A-8B30-B642-BC56-2B0BFC8A0644}" destId="{DD72975A-2F61-544B-925F-2E675256B44F}" srcOrd="1" destOrd="0" presId="urn:microsoft.com/office/officeart/2005/8/layout/orgChart1"/>
    <dgm:cxn modelId="{7908F2C9-D6BC-1843-9D07-0DB4C3AC5BAE}" type="presParOf" srcId="{BAD2FA1A-8B30-B642-BC56-2B0BFC8A0644}" destId="{2B7C332F-A5EA-9142-B2D0-D79E16A16195}" srcOrd="2" destOrd="0" presId="urn:microsoft.com/office/officeart/2005/8/layout/orgChart1"/>
    <dgm:cxn modelId="{9BB6CF88-46DF-3143-8805-97020DA4257F}" type="presParOf" srcId="{A428DF6E-93A4-9A43-A07E-961BFCEF6CBC}" destId="{0CAA453C-1D51-FB49-BCA2-9445A9D28A27}" srcOrd="2" destOrd="0" presId="urn:microsoft.com/office/officeart/2005/8/layout/orgChart1"/>
    <dgm:cxn modelId="{EDEFF88C-FDC5-4F4C-B7EE-1B28F7461D73}" type="presParOf" srcId="{740C4DA4-9B11-9541-917B-DD981772391E}" destId="{28230495-CE81-2F49-83D8-BC23F12CDAC1}" srcOrd="2" destOrd="0" presId="urn:microsoft.com/office/officeart/2005/8/layout/orgChart1"/>
    <dgm:cxn modelId="{85F3674B-A1D8-714C-AF61-8BF52CD94ED8}" type="presParOf" srcId="{740C4DA4-9B11-9541-917B-DD981772391E}" destId="{29794DCB-C3BF-2F4A-A020-8BD7C6CBA465}" srcOrd="3" destOrd="0" presId="urn:microsoft.com/office/officeart/2005/8/layout/orgChart1"/>
    <dgm:cxn modelId="{76007760-7F46-AD49-ADA2-C807069A2C45}" type="presParOf" srcId="{29794DCB-C3BF-2F4A-A020-8BD7C6CBA465}" destId="{DC253605-CECE-5749-A2EC-746CD1002328}" srcOrd="0" destOrd="0" presId="urn:microsoft.com/office/officeart/2005/8/layout/orgChart1"/>
    <dgm:cxn modelId="{0AD063C9-EC09-BC4D-934D-5580B27E4E7A}" type="presParOf" srcId="{DC253605-CECE-5749-A2EC-746CD1002328}" destId="{ED636A15-5A54-024C-8113-486FF464D1D7}" srcOrd="0" destOrd="0" presId="urn:microsoft.com/office/officeart/2005/8/layout/orgChart1"/>
    <dgm:cxn modelId="{E22146F8-ABFB-8B43-9152-62DBB23845A3}" type="presParOf" srcId="{DC253605-CECE-5749-A2EC-746CD1002328}" destId="{8E6C4AFE-291A-E240-8C5A-14C20787A23D}" srcOrd="1" destOrd="0" presId="urn:microsoft.com/office/officeart/2005/8/layout/orgChart1"/>
    <dgm:cxn modelId="{D6D70B86-E179-9E49-B9F9-37B93EB1A98D}" type="presParOf" srcId="{29794DCB-C3BF-2F4A-A020-8BD7C6CBA465}" destId="{38627831-3288-E849-8BC2-8CE2456E3A79}" srcOrd="1" destOrd="0" presId="urn:microsoft.com/office/officeart/2005/8/layout/orgChart1"/>
    <dgm:cxn modelId="{3E50F98F-D9B0-0D48-ADE8-55C3455923F6}" type="presParOf" srcId="{38627831-3288-E849-8BC2-8CE2456E3A79}" destId="{DE0B1745-63CE-714F-BD81-FCFAA279FBFE}" srcOrd="0" destOrd="0" presId="urn:microsoft.com/office/officeart/2005/8/layout/orgChart1"/>
    <dgm:cxn modelId="{E03A4A2C-E320-8340-A301-978CF260502C}" type="presParOf" srcId="{38627831-3288-E849-8BC2-8CE2456E3A79}" destId="{6AF02EA5-4588-7D47-97D1-C698B7EAFB20}" srcOrd="1" destOrd="0" presId="urn:microsoft.com/office/officeart/2005/8/layout/orgChart1"/>
    <dgm:cxn modelId="{B8FF259F-3D01-8B43-8312-69284DE9B135}" type="presParOf" srcId="{6AF02EA5-4588-7D47-97D1-C698B7EAFB20}" destId="{76E86D1A-C1BA-FA4B-A95F-26F78E5CA8E1}" srcOrd="0" destOrd="0" presId="urn:microsoft.com/office/officeart/2005/8/layout/orgChart1"/>
    <dgm:cxn modelId="{A14663B3-1030-B04B-9B28-95B6D2EDC716}" type="presParOf" srcId="{76E86D1A-C1BA-FA4B-A95F-26F78E5CA8E1}" destId="{1533C33F-C44E-404B-A8F6-55ACC99221BF}" srcOrd="0" destOrd="0" presId="urn:microsoft.com/office/officeart/2005/8/layout/orgChart1"/>
    <dgm:cxn modelId="{11B3E92F-025C-8846-B3CA-55BE65AFB11A}" type="presParOf" srcId="{76E86D1A-C1BA-FA4B-A95F-26F78E5CA8E1}" destId="{16415E1F-6F38-6741-BDFD-36E9C30766EF}" srcOrd="1" destOrd="0" presId="urn:microsoft.com/office/officeart/2005/8/layout/orgChart1"/>
    <dgm:cxn modelId="{5FF5F154-E2A2-CA47-AA8D-126C9E6917EE}" type="presParOf" srcId="{6AF02EA5-4588-7D47-97D1-C698B7EAFB20}" destId="{C99222C5-DF41-604C-88F1-B6D693867B07}" srcOrd="1" destOrd="0" presId="urn:microsoft.com/office/officeart/2005/8/layout/orgChart1"/>
    <dgm:cxn modelId="{31172B09-8ADC-9A40-95D3-B33EFBF2A7CA}" type="presParOf" srcId="{6AF02EA5-4588-7D47-97D1-C698B7EAFB20}" destId="{078C9AAB-F930-3041-9A2D-460BFC7C9C47}" srcOrd="2" destOrd="0" presId="urn:microsoft.com/office/officeart/2005/8/layout/orgChart1"/>
    <dgm:cxn modelId="{F54DA80F-E29D-BB4B-82A9-7F017DB0BF7F}" type="presParOf" srcId="{29794DCB-C3BF-2F4A-A020-8BD7C6CBA465}" destId="{DFBEF9C7-3896-5144-8CFF-E2813C7A919A}" srcOrd="2" destOrd="0" presId="urn:microsoft.com/office/officeart/2005/8/layout/orgChart1"/>
    <dgm:cxn modelId="{7C6315DF-909F-B54B-84A1-CCFF507D0513}" type="presParOf" srcId="{4A391F08-7E37-D84F-8553-7DB41275876E}" destId="{CF4A3482-7D2E-3F4B-AD14-3D815D7831D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F6CFAA9-E4F7-524F-BD98-C2D949D955EE}" type="doc">
      <dgm:prSet loTypeId="urn:microsoft.com/office/officeart/2005/8/layout/orgChar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2AE4E81-0E79-284D-B9DF-2212D1AA0437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tr-TR" sz="1900" dirty="0" smtClean="0">
              <a:solidFill>
                <a:schemeClr val="bg1"/>
              </a:solidFill>
            </a:rPr>
            <a:t>Yetişkin eğitimi faaliyeti gösteren kuruluşların personeli </a:t>
          </a:r>
          <a:endParaRPr lang="en-US" sz="1900" dirty="0">
            <a:solidFill>
              <a:schemeClr val="bg1"/>
            </a:solidFill>
          </a:endParaRPr>
        </a:p>
      </dgm:t>
    </dgm:pt>
    <dgm:pt modelId="{ED14A050-3038-D04E-B0AA-E572CD4AEC74}" type="parTrans" cxnId="{C3BF0205-B0A4-314B-9633-4D060A6FC919}">
      <dgm:prSet/>
      <dgm:spPr/>
      <dgm:t>
        <a:bodyPr/>
        <a:lstStyle/>
        <a:p>
          <a:endParaRPr lang="en-US"/>
        </a:p>
      </dgm:t>
    </dgm:pt>
    <dgm:pt modelId="{CAC68FF9-C002-8748-99B8-1EBBF219177C}" type="sibTrans" cxnId="{C3BF0205-B0A4-314B-9633-4D060A6FC919}">
      <dgm:prSet/>
      <dgm:spPr/>
      <dgm:t>
        <a:bodyPr/>
        <a:lstStyle/>
        <a:p>
          <a:endParaRPr lang="en-US"/>
        </a:p>
      </dgm:t>
    </dgm:pt>
    <dgm:pt modelId="{AA96AE81-58BF-7A44-95CA-04F94A575D12}">
      <dgm:prSet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tr-TR" sz="1900" dirty="0" smtClean="0">
              <a:solidFill>
                <a:schemeClr val="accent4"/>
              </a:solidFill>
            </a:rPr>
            <a:t>Yurtdışında yapılandırılmış bir kursa katılım ya da yetişkin eğitimi alanında aktif bir kuruluşta işbaşı eğitimi/izleme</a:t>
          </a:r>
          <a:endParaRPr lang="en-US" sz="1900" dirty="0">
            <a:solidFill>
              <a:schemeClr val="accent4"/>
            </a:solidFill>
          </a:endParaRPr>
        </a:p>
      </dgm:t>
    </dgm:pt>
    <dgm:pt modelId="{D756F30E-047F-2E4C-94E3-4F3AC4B44E3C}" type="parTrans" cxnId="{91088C3A-9F27-6A47-980E-6C0D7AF036F1}">
      <dgm:prSet/>
      <dgm:spPr/>
      <dgm:t>
        <a:bodyPr/>
        <a:lstStyle/>
        <a:p>
          <a:endParaRPr lang="en-US" sz="1800">
            <a:solidFill>
              <a:srgbClr val="000000"/>
            </a:solidFill>
            <a:latin typeface="+mj-lt"/>
          </a:endParaRPr>
        </a:p>
      </dgm:t>
    </dgm:pt>
    <dgm:pt modelId="{22D4DD5E-B915-884C-8007-1E69CAC32026}" type="sibTrans" cxnId="{91088C3A-9F27-6A47-980E-6C0D7AF036F1}">
      <dgm:prSet/>
      <dgm:spPr/>
      <dgm:t>
        <a:bodyPr/>
        <a:lstStyle/>
        <a:p>
          <a:endParaRPr lang="en-US"/>
        </a:p>
      </dgm:t>
    </dgm:pt>
    <dgm:pt modelId="{A1E1F293-A514-F442-B94B-5AA8F73410C2}">
      <dgm:prSet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tr-TR" sz="1900" dirty="0" smtClean="0">
              <a:solidFill>
                <a:schemeClr val="accent4"/>
              </a:solidFill>
            </a:rPr>
            <a:t>Eğitim / öğretim sunma</a:t>
          </a:r>
          <a:endParaRPr lang="en-US" sz="1900" dirty="0">
            <a:solidFill>
              <a:schemeClr val="accent4"/>
            </a:solidFill>
          </a:endParaRPr>
        </a:p>
      </dgm:t>
    </dgm:pt>
    <dgm:pt modelId="{1CF9EB05-1D8C-B34E-8866-CA7BFB7D850F}" type="parTrans" cxnId="{BEA0A5B8-04E7-7346-9FDF-6AD4A69BB69F}">
      <dgm:prSet/>
      <dgm:spPr/>
      <dgm:t>
        <a:bodyPr/>
        <a:lstStyle/>
        <a:p>
          <a:endParaRPr lang="en-US" sz="1800">
            <a:solidFill>
              <a:srgbClr val="000000"/>
            </a:solidFill>
            <a:latin typeface="+mj-lt"/>
          </a:endParaRPr>
        </a:p>
      </dgm:t>
    </dgm:pt>
    <dgm:pt modelId="{FD8AF6F1-8586-C74C-A132-DB075738614D}" type="sibTrans" cxnId="{BEA0A5B8-04E7-7346-9FDF-6AD4A69BB69F}">
      <dgm:prSet/>
      <dgm:spPr/>
      <dgm:t>
        <a:bodyPr/>
        <a:lstStyle/>
        <a:p>
          <a:endParaRPr lang="en-US"/>
        </a:p>
      </dgm:t>
    </dgm:pt>
    <dgm:pt modelId="{3C694BCE-BF90-204F-AB71-D0443E7EA9C2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tr-TR" sz="1900" dirty="0" smtClean="0">
              <a:solidFill>
                <a:srgbClr val="000000"/>
              </a:solidFill>
            </a:rPr>
            <a:t>2 gün-2 ay</a:t>
          </a:r>
        </a:p>
      </dgm:t>
    </dgm:pt>
    <dgm:pt modelId="{98241FB8-6755-4C4F-99A1-7DC29A798A61}" type="parTrans" cxnId="{FC39DEE4-B144-8549-A6D5-91ECFF8DDD66}">
      <dgm:prSet/>
      <dgm:spPr/>
      <dgm:t>
        <a:bodyPr/>
        <a:lstStyle/>
        <a:p>
          <a:endParaRPr lang="en-US" sz="1800">
            <a:solidFill>
              <a:srgbClr val="000000"/>
            </a:solidFill>
            <a:latin typeface="+mj-lt"/>
          </a:endParaRPr>
        </a:p>
      </dgm:t>
    </dgm:pt>
    <dgm:pt modelId="{6FBB2140-80D6-3246-93F4-131537613599}" type="sibTrans" cxnId="{FC39DEE4-B144-8549-A6D5-91ECFF8DDD66}">
      <dgm:prSet/>
      <dgm:spPr/>
      <dgm:t>
        <a:bodyPr/>
        <a:lstStyle/>
        <a:p>
          <a:endParaRPr lang="en-US"/>
        </a:p>
      </dgm:t>
    </dgm:pt>
    <dgm:pt modelId="{8E84E265-FF7C-654D-9E61-76F3B334E88F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tr-TR" sz="1900" dirty="0" smtClean="0">
              <a:solidFill>
                <a:srgbClr val="000000"/>
              </a:solidFill>
            </a:rPr>
            <a:t>2 gün-2 ay</a:t>
          </a:r>
        </a:p>
      </dgm:t>
    </dgm:pt>
    <dgm:pt modelId="{9F8B04A7-C559-E64F-904C-3B02A1C04175}" type="parTrans" cxnId="{76681100-0900-5741-B870-514DD150E440}">
      <dgm:prSet/>
      <dgm:spPr/>
      <dgm:t>
        <a:bodyPr/>
        <a:lstStyle/>
        <a:p>
          <a:endParaRPr lang="en-US" sz="1800">
            <a:solidFill>
              <a:srgbClr val="000000"/>
            </a:solidFill>
            <a:latin typeface="+mj-lt"/>
          </a:endParaRPr>
        </a:p>
      </dgm:t>
    </dgm:pt>
    <dgm:pt modelId="{E3B4EF1E-8C72-9842-BB7D-D9B8993B968E}" type="sibTrans" cxnId="{76681100-0900-5741-B870-514DD150E440}">
      <dgm:prSet/>
      <dgm:spPr/>
      <dgm:t>
        <a:bodyPr/>
        <a:lstStyle/>
        <a:p>
          <a:endParaRPr lang="en-US"/>
        </a:p>
      </dgm:t>
    </dgm:pt>
    <dgm:pt modelId="{3606AA11-55EE-5949-A949-FCC36A2834C3}" type="pres">
      <dgm:prSet presAssocID="{6F6CFAA9-E4F7-524F-BD98-C2D949D955E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4A391F08-7E37-D84F-8553-7DB41275876E}" type="pres">
      <dgm:prSet presAssocID="{D2AE4E81-0E79-284D-B9DF-2212D1AA0437}" presName="hierRoot1" presStyleCnt="0">
        <dgm:presLayoutVars>
          <dgm:hierBranch val="init"/>
        </dgm:presLayoutVars>
      </dgm:prSet>
      <dgm:spPr/>
    </dgm:pt>
    <dgm:pt modelId="{18FC9348-7FDA-F549-93AE-71B80B9EB56E}" type="pres">
      <dgm:prSet presAssocID="{D2AE4E81-0E79-284D-B9DF-2212D1AA0437}" presName="rootComposite1" presStyleCnt="0"/>
      <dgm:spPr/>
    </dgm:pt>
    <dgm:pt modelId="{9568498C-91E8-2D4C-B539-1BB648907E80}" type="pres">
      <dgm:prSet presAssocID="{D2AE4E81-0E79-284D-B9DF-2212D1AA0437}" presName="rootText1" presStyleLbl="node0" presStyleIdx="0" presStyleCnt="1" custScaleX="142146" custScaleY="8477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9783D5E-F835-EE48-8C04-FBE9615C46B4}" type="pres">
      <dgm:prSet presAssocID="{D2AE4E81-0E79-284D-B9DF-2212D1AA0437}" presName="rootConnector1" presStyleLbl="node1" presStyleIdx="0" presStyleCnt="0"/>
      <dgm:spPr/>
      <dgm:t>
        <a:bodyPr/>
        <a:lstStyle/>
        <a:p>
          <a:endParaRPr lang="en-US"/>
        </a:p>
      </dgm:t>
    </dgm:pt>
    <dgm:pt modelId="{740C4DA4-9B11-9541-917B-DD981772391E}" type="pres">
      <dgm:prSet presAssocID="{D2AE4E81-0E79-284D-B9DF-2212D1AA0437}" presName="hierChild2" presStyleCnt="0"/>
      <dgm:spPr/>
    </dgm:pt>
    <dgm:pt modelId="{BF20F3C6-6742-A947-BD98-6994C6CA4229}" type="pres">
      <dgm:prSet presAssocID="{D756F30E-047F-2E4C-94E3-4F3AC4B44E3C}" presName="Name37" presStyleLbl="parChTrans1D2" presStyleIdx="0" presStyleCnt="2"/>
      <dgm:spPr/>
      <dgm:t>
        <a:bodyPr/>
        <a:lstStyle/>
        <a:p>
          <a:endParaRPr lang="en-US"/>
        </a:p>
      </dgm:t>
    </dgm:pt>
    <dgm:pt modelId="{BAD2FA1A-8B30-B642-BC56-2B0BFC8A0644}" type="pres">
      <dgm:prSet presAssocID="{AA96AE81-58BF-7A44-95CA-04F94A575D12}" presName="hierRoot2" presStyleCnt="0">
        <dgm:presLayoutVars>
          <dgm:hierBranch val="init"/>
        </dgm:presLayoutVars>
      </dgm:prSet>
      <dgm:spPr/>
    </dgm:pt>
    <dgm:pt modelId="{747CDF2B-9B76-5A42-9383-844181068CC4}" type="pres">
      <dgm:prSet presAssocID="{AA96AE81-58BF-7A44-95CA-04F94A575D12}" presName="rootComposite" presStyleCnt="0"/>
      <dgm:spPr/>
    </dgm:pt>
    <dgm:pt modelId="{50A1A90D-6740-B44E-ADA0-42193D27E837}" type="pres">
      <dgm:prSet presAssocID="{AA96AE81-58BF-7A44-95CA-04F94A575D12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3AD24A9-2327-0940-B2DD-2253FE9C311E}" type="pres">
      <dgm:prSet presAssocID="{AA96AE81-58BF-7A44-95CA-04F94A575D12}" presName="rootConnector" presStyleLbl="node2" presStyleIdx="0" presStyleCnt="2"/>
      <dgm:spPr/>
      <dgm:t>
        <a:bodyPr/>
        <a:lstStyle/>
        <a:p>
          <a:endParaRPr lang="en-US"/>
        </a:p>
      </dgm:t>
    </dgm:pt>
    <dgm:pt modelId="{DD72975A-2F61-544B-925F-2E675256B44F}" type="pres">
      <dgm:prSet presAssocID="{AA96AE81-58BF-7A44-95CA-04F94A575D12}" presName="hierChild4" presStyleCnt="0"/>
      <dgm:spPr/>
    </dgm:pt>
    <dgm:pt modelId="{843435E1-FD10-774F-9761-32688DCF7230}" type="pres">
      <dgm:prSet presAssocID="{98241FB8-6755-4C4F-99A1-7DC29A798A61}" presName="Name37" presStyleLbl="parChTrans1D3" presStyleIdx="0" presStyleCnt="2"/>
      <dgm:spPr/>
      <dgm:t>
        <a:bodyPr/>
        <a:lstStyle/>
        <a:p>
          <a:endParaRPr lang="en-US"/>
        </a:p>
      </dgm:t>
    </dgm:pt>
    <dgm:pt modelId="{7010ECAB-5AF9-044F-BE81-E70BD78260D7}" type="pres">
      <dgm:prSet presAssocID="{3C694BCE-BF90-204F-AB71-D0443E7EA9C2}" presName="hierRoot2" presStyleCnt="0">
        <dgm:presLayoutVars>
          <dgm:hierBranch val="init"/>
        </dgm:presLayoutVars>
      </dgm:prSet>
      <dgm:spPr/>
    </dgm:pt>
    <dgm:pt modelId="{EFE28EF8-E1CD-4D4D-BB54-6E0BA07E4C88}" type="pres">
      <dgm:prSet presAssocID="{3C694BCE-BF90-204F-AB71-D0443E7EA9C2}" presName="rootComposite" presStyleCnt="0"/>
      <dgm:spPr/>
    </dgm:pt>
    <dgm:pt modelId="{6A077206-2477-9944-9FE5-FD0EF91753E8}" type="pres">
      <dgm:prSet presAssocID="{3C694BCE-BF90-204F-AB71-D0443E7EA9C2}" presName="rootText" presStyleLbl="node3" presStyleIdx="0" presStyleCnt="2" custScaleX="47096" custScaleY="44852" custLinFactNeighborX="27953" custLinFactNeighborY="176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B9054EF-43E6-CC49-A6F7-642AB45F425F}" type="pres">
      <dgm:prSet presAssocID="{3C694BCE-BF90-204F-AB71-D0443E7EA9C2}" presName="rootConnector" presStyleLbl="node3" presStyleIdx="0" presStyleCnt="2"/>
      <dgm:spPr/>
      <dgm:t>
        <a:bodyPr/>
        <a:lstStyle/>
        <a:p>
          <a:endParaRPr lang="en-US"/>
        </a:p>
      </dgm:t>
    </dgm:pt>
    <dgm:pt modelId="{274D2663-6236-8F42-93F0-662510098435}" type="pres">
      <dgm:prSet presAssocID="{3C694BCE-BF90-204F-AB71-D0443E7EA9C2}" presName="hierChild4" presStyleCnt="0"/>
      <dgm:spPr/>
    </dgm:pt>
    <dgm:pt modelId="{D5308E65-1F54-9347-8454-6ECBA17DA498}" type="pres">
      <dgm:prSet presAssocID="{3C694BCE-BF90-204F-AB71-D0443E7EA9C2}" presName="hierChild5" presStyleCnt="0"/>
      <dgm:spPr/>
    </dgm:pt>
    <dgm:pt modelId="{2B7C332F-A5EA-9142-B2D0-D79E16A16195}" type="pres">
      <dgm:prSet presAssocID="{AA96AE81-58BF-7A44-95CA-04F94A575D12}" presName="hierChild5" presStyleCnt="0"/>
      <dgm:spPr/>
    </dgm:pt>
    <dgm:pt modelId="{0035E332-83DF-454C-A59D-52B7756C4B8A}" type="pres">
      <dgm:prSet presAssocID="{1CF9EB05-1D8C-B34E-8866-CA7BFB7D850F}" presName="Name37" presStyleLbl="parChTrans1D2" presStyleIdx="1" presStyleCnt="2"/>
      <dgm:spPr/>
      <dgm:t>
        <a:bodyPr/>
        <a:lstStyle/>
        <a:p>
          <a:endParaRPr lang="en-US"/>
        </a:p>
      </dgm:t>
    </dgm:pt>
    <dgm:pt modelId="{B181DCCA-BD16-3C4D-8D97-1EEA075FEBA9}" type="pres">
      <dgm:prSet presAssocID="{A1E1F293-A514-F442-B94B-5AA8F73410C2}" presName="hierRoot2" presStyleCnt="0">
        <dgm:presLayoutVars>
          <dgm:hierBranch val="init"/>
        </dgm:presLayoutVars>
      </dgm:prSet>
      <dgm:spPr/>
    </dgm:pt>
    <dgm:pt modelId="{A1679C5C-52AB-4549-B71B-CFDBD4098C1E}" type="pres">
      <dgm:prSet presAssocID="{A1E1F293-A514-F442-B94B-5AA8F73410C2}" presName="rootComposite" presStyleCnt="0"/>
      <dgm:spPr/>
    </dgm:pt>
    <dgm:pt modelId="{2AB9AEC1-82C2-3C4B-B4E9-BFAB0381C0CA}" type="pres">
      <dgm:prSet presAssocID="{A1E1F293-A514-F442-B94B-5AA8F73410C2}" presName="rootText" presStyleLbl="node2" presStyleIdx="1" presStyleCnt="2" custScaleX="10293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84C8212-BE68-814F-BC5C-8E936A813F16}" type="pres">
      <dgm:prSet presAssocID="{A1E1F293-A514-F442-B94B-5AA8F73410C2}" presName="rootConnector" presStyleLbl="node2" presStyleIdx="1" presStyleCnt="2"/>
      <dgm:spPr/>
      <dgm:t>
        <a:bodyPr/>
        <a:lstStyle/>
        <a:p>
          <a:endParaRPr lang="en-US"/>
        </a:p>
      </dgm:t>
    </dgm:pt>
    <dgm:pt modelId="{58F342B6-41A3-0448-902D-7B5DCAC085C5}" type="pres">
      <dgm:prSet presAssocID="{A1E1F293-A514-F442-B94B-5AA8F73410C2}" presName="hierChild4" presStyleCnt="0"/>
      <dgm:spPr/>
    </dgm:pt>
    <dgm:pt modelId="{904C8089-4FF1-AF44-B551-CF6581B890AB}" type="pres">
      <dgm:prSet presAssocID="{9F8B04A7-C559-E64F-904C-3B02A1C04175}" presName="Name37" presStyleLbl="parChTrans1D3" presStyleIdx="1" presStyleCnt="2"/>
      <dgm:spPr/>
      <dgm:t>
        <a:bodyPr/>
        <a:lstStyle/>
        <a:p>
          <a:endParaRPr lang="en-US"/>
        </a:p>
      </dgm:t>
    </dgm:pt>
    <dgm:pt modelId="{5734239D-2555-AD44-B284-214E3ACB03E0}" type="pres">
      <dgm:prSet presAssocID="{8E84E265-FF7C-654D-9E61-76F3B334E88F}" presName="hierRoot2" presStyleCnt="0">
        <dgm:presLayoutVars>
          <dgm:hierBranch val="init"/>
        </dgm:presLayoutVars>
      </dgm:prSet>
      <dgm:spPr/>
    </dgm:pt>
    <dgm:pt modelId="{60A05A94-BD2C-7347-B973-5E26B220FB03}" type="pres">
      <dgm:prSet presAssocID="{8E84E265-FF7C-654D-9E61-76F3B334E88F}" presName="rootComposite" presStyleCnt="0"/>
      <dgm:spPr/>
    </dgm:pt>
    <dgm:pt modelId="{1182E246-D35A-BB47-999D-A1818AF48F3A}" type="pres">
      <dgm:prSet presAssocID="{8E84E265-FF7C-654D-9E61-76F3B334E88F}" presName="rootText" presStyleLbl="node3" presStyleIdx="1" presStyleCnt="2" custScaleX="46350" custScaleY="44852" custLinFactNeighborX="28294" custLinFactNeighborY="-92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A2E7EE3-967C-004A-A731-3699491DA544}" type="pres">
      <dgm:prSet presAssocID="{8E84E265-FF7C-654D-9E61-76F3B334E88F}" presName="rootConnector" presStyleLbl="node3" presStyleIdx="1" presStyleCnt="2"/>
      <dgm:spPr/>
      <dgm:t>
        <a:bodyPr/>
        <a:lstStyle/>
        <a:p>
          <a:endParaRPr lang="en-US"/>
        </a:p>
      </dgm:t>
    </dgm:pt>
    <dgm:pt modelId="{5E8C4D3B-3595-4D4B-A14C-B16F2B401E3F}" type="pres">
      <dgm:prSet presAssocID="{8E84E265-FF7C-654D-9E61-76F3B334E88F}" presName="hierChild4" presStyleCnt="0"/>
      <dgm:spPr/>
    </dgm:pt>
    <dgm:pt modelId="{AF9471A3-49DF-6649-BC26-403EF80651FE}" type="pres">
      <dgm:prSet presAssocID="{8E84E265-FF7C-654D-9E61-76F3B334E88F}" presName="hierChild5" presStyleCnt="0"/>
      <dgm:spPr/>
    </dgm:pt>
    <dgm:pt modelId="{0C489229-AB60-8545-9A85-F97BE243ECB0}" type="pres">
      <dgm:prSet presAssocID="{A1E1F293-A514-F442-B94B-5AA8F73410C2}" presName="hierChild5" presStyleCnt="0"/>
      <dgm:spPr/>
    </dgm:pt>
    <dgm:pt modelId="{CF4A3482-7D2E-3F4B-AD14-3D815D7831DF}" type="pres">
      <dgm:prSet presAssocID="{D2AE4E81-0E79-284D-B9DF-2212D1AA0437}" presName="hierChild3" presStyleCnt="0"/>
      <dgm:spPr/>
    </dgm:pt>
  </dgm:ptLst>
  <dgm:cxnLst>
    <dgm:cxn modelId="{E62A0BB0-DD96-6241-A0B0-1E8EB2469276}" type="presOf" srcId="{9F8B04A7-C559-E64F-904C-3B02A1C04175}" destId="{904C8089-4FF1-AF44-B551-CF6581B890AB}" srcOrd="0" destOrd="0" presId="urn:microsoft.com/office/officeart/2005/8/layout/orgChart1"/>
    <dgm:cxn modelId="{8DBE0CE8-1C8A-794E-8830-6EDE65B7D20D}" type="presOf" srcId="{6F6CFAA9-E4F7-524F-BD98-C2D949D955EE}" destId="{3606AA11-55EE-5949-A949-FCC36A2834C3}" srcOrd="0" destOrd="0" presId="urn:microsoft.com/office/officeart/2005/8/layout/orgChart1"/>
    <dgm:cxn modelId="{FC39DEE4-B144-8549-A6D5-91ECFF8DDD66}" srcId="{AA96AE81-58BF-7A44-95CA-04F94A575D12}" destId="{3C694BCE-BF90-204F-AB71-D0443E7EA9C2}" srcOrd="0" destOrd="0" parTransId="{98241FB8-6755-4C4F-99A1-7DC29A798A61}" sibTransId="{6FBB2140-80D6-3246-93F4-131537613599}"/>
    <dgm:cxn modelId="{94965C8C-CB6E-3D42-82DF-AA7F8ED25120}" type="presOf" srcId="{1CF9EB05-1D8C-B34E-8866-CA7BFB7D850F}" destId="{0035E332-83DF-454C-A59D-52B7756C4B8A}" srcOrd="0" destOrd="0" presId="urn:microsoft.com/office/officeart/2005/8/layout/orgChart1"/>
    <dgm:cxn modelId="{EC7711A5-8603-FB48-953A-0CC0C906588C}" type="presOf" srcId="{A1E1F293-A514-F442-B94B-5AA8F73410C2}" destId="{E84C8212-BE68-814F-BC5C-8E936A813F16}" srcOrd="1" destOrd="0" presId="urn:microsoft.com/office/officeart/2005/8/layout/orgChart1"/>
    <dgm:cxn modelId="{B59F82C3-7F4B-4841-BE5C-807A39EA1652}" type="presOf" srcId="{8E84E265-FF7C-654D-9E61-76F3B334E88F}" destId="{7A2E7EE3-967C-004A-A731-3699491DA544}" srcOrd="1" destOrd="0" presId="urn:microsoft.com/office/officeart/2005/8/layout/orgChart1"/>
    <dgm:cxn modelId="{7EEBABCC-3D51-714E-A3A6-94E9DB225027}" type="presOf" srcId="{D756F30E-047F-2E4C-94E3-4F3AC4B44E3C}" destId="{BF20F3C6-6742-A947-BD98-6994C6CA4229}" srcOrd="0" destOrd="0" presId="urn:microsoft.com/office/officeart/2005/8/layout/orgChart1"/>
    <dgm:cxn modelId="{91088C3A-9F27-6A47-980E-6C0D7AF036F1}" srcId="{D2AE4E81-0E79-284D-B9DF-2212D1AA0437}" destId="{AA96AE81-58BF-7A44-95CA-04F94A575D12}" srcOrd="0" destOrd="0" parTransId="{D756F30E-047F-2E4C-94E3-4F3AC4B44E3C}" sibTransId="{22D4DD5E-B915-884C-8007-1E69CAC32026}"/>
    <dgm:cxn modelId="{F92FF7FE-BE75-EB46-BAE5-AC77EDF50305}" type="presOf" srcId="{AA96AE81-58BF-7A44-95CA-04F94A575D12}" destId="{B3AD24A9-2327-0940-B2DD-2253FE9C311E}" srcOrd="1" destOrd="0" presId="urn:microsoft.com/office/officeart/2005/8/layout/orgChart1"/>
    <dgm:cxn modelId="{76681100-0900-5741-B870-514DD150E440}" srcId="{A1E1F293-A514-F442-B94B-5AA8F73410C2}" destId="{8E84E265-FF7C-654D-9E61-76F3B334E88F}" srcOrd="0" destOrd="0" parTransId="{9F8B04A7-C559-E64F-904C-3B02A1C04175}" sibTransId="{E3B4EF1E-8C72-9842-BB7D-D9B8993B968E}"/>
    <dgm:cxn modelId="{BEA0A5B8-04E7-7346-9FDF-6AD4A69BB69F}" srcId="{D2AE4E81-0E79-284D-B9DF-2212D1AA0437}" destId="{A1E1F293-A514-F442-B94B-5AA8F73410C2}" srcOrd="1" destOrd="0" parTransId="{1CF9EB05-1D8C-B34E-8866-CA7BFB7D850F}" sibTransId="{FD8AF6F1-8586-C74C-A132-DB075738614D}"/>
    <dgm:cxn modelId="{BB0581D9-6A4E-414B-91D1-413286DDC66B}" type="presOf" srcId="{D2AE4E81-0E79-284D-B9DF-2212D1AA0437}" destId="{F9783D5E-F835-EE48-8C04-FBE9615C46B4}" srcOrd="1" destOrd="0" presId="urn:microsoft.com/office/officeart/2005/8/layout/orgChart1"/>
    <dgm:cxn modelId="{DC8D3DCE-9E93-ED42-BC45-C0A50E950957}" type="presOf" srcId="{A1E1F293-A514-F442-B94B-5AA8F73410C2}" destId="{2AB9AEC1-82C2-3C4B-B4E9-BFAB0381C0CA}" srcOrd="0" destOrd="0" presId="urn:microsoft.com/office/officeart/2005/8/layout/orgChart1"/>
    <dgm:cxn modelId="{A2EE2B7B-80E9-874A-BEFE-C16D97E33439}" type="presOf" srcId="{AA96AE81-58BF-7A44-95CA-04F94A575D12}" destId="{50A1A90D-6740-B44E-ADA0-42193D27E837}" srcOrd="0" destOrd="0" presId="urn:microsoft.com/office/officeart/2005/8/layout/orgChart1"/>
    <dgm:cxn modelId="{C3BF0205-B0A4-314B-9633-4D060A6FC919}" srcId="{6F6CFAA9-E4F7-524F-BD98-C2D949D955EE}" destId="{D2AE4E81-0E79-284D-B9DF-2212D1AA0437}" srcOrd="0" destOrd="0" parTransId="{ED14A050-3038-D04E-B0AA-E572CD4AEC74}" sibTransId="{CAC68FF9-C002-8748-99B8-1EBBF219177C}"/>
    <dgm:cxn modelId="{7D0A701A-4F30-904E-9CCF-BF48B2BA7045}" type="presOf" srcId="{3C694BCE-BF90-204F-AB71-D0443E7EA9C2}" destId="{7B9054EF-43E6-CC49-A6F7-642AB45F425F}" srcOrd="1" destOrd="0" presId="urn:microsoft.com/office/officeart/2005/8/layout/orgChart1"/>
    <dgm:cxn modelId="{4DED9801-435B-754E-A9EB-28D9AF90B333}" type="presOf" srcId="{3C694BCE-BF90-204F-AB71-D0443E7EA9C2}" destId="{6A077206-2477-9944-9FE5-FD0EF91753E8}" srcOrd="0" destOrd="0" presId="urn:microsoft.com/office/officeart/2005/8/layout/orgChart1"/>
    <dgm:cxn modelId="{C71B36E1-FFB3-8641-9934-C01086B62ABC}" type="presOf" srcId="{D2AE4E81-0E79-284D-B9DF-2212D1AA0437}" destId="{9568498C-91E8-2D4C-B539-1BB648907E80}" srcOrd="0" destOrd="0" presId="urn:microsoft.com/office/officeart/2005/8/layout/orgChart1"/>
    <dgm:cxn modelId="{68EEA822-0972-634B-9209-5CFBE9DE5EA5}" type="presOf" srcId="{8E84E265-FF7C-654D-9E61-76F3B334E88F}" destId="{1182E246-D35A-BB47-999D-A1818AF48F3A}" srcOrd="0" destOrd="0" presId="urn:microsoft.com/office/officeart/2005/8/layout/orgChart1"/>
    <dgm:cxn modelId="{8D50D9FD-E2E2-514E-B567-882F30C6B836}" type="presOf" srcId="{98241FB8-6755-4C4F-99A1-7DC29A798A61}" destId="{843435E1-FD10-774F-9761-32688DCF7230}" srcOrd="0" destOrd="0" presId="urn:microsoft.com/office/officeart/2005/8/layout/orgChart1"/>
    <dgm:cxn modelId="{46A1C306-2796-5345-AA46-2292AB4AD6C7}" type="presParOf" srcId="{3606AA11-55EE-5949-A949-FCC36A2834C3}" destId="{4A391F08-7E37-D84F-8553-7DB41275876E}" srcOrd="0" destOrd="0" presId="urn:microsoft.com/office/officeart/2005/8/layout/orgChart1"/>
    <dgm:cxn modelId="{73D138F7-2EB8-7A44-8AC6-B0912F8E170B}" type="presParOf" srcId="{4A391F08-7E37-D84F-8553-7DB41275876E}" destId="{18FC9348-7FDA-F549-93AE-71B80B9EB56E}" srcOrd="0" destOrd="0" presId="urn:microsoft.com/office/officeart/2005/8/layout/orgChart1"/>
    <dgm:cxn modelId="{C99A10DD-BF67-3448-888C-F6B0E42B070D}" type="presParOf" srcId="{18FC9348-7FDA-F549-93AE-71B80B9EB56E}" destId="{9568498C-91E8-2D4C-B539-1BB648907E80}" srcOrd="0" destOrd="0" presId="urn:microsoft.com/office/officeart/2005/8/layout/orgChart1"/>
    <dgm:cxn modelId="{E3955152-9129-6349-9BCF-87CA95A56D36}" type="presParOf" srcId="{18FC9348-7FDA-F549-93AE-71B80B9EB56E}" destId="{F9783D5E-F835-EE48-8C04-FBE9615C46B4}" srcOrd="1" destOrd="0" presId="urn:microsoft.com/office/officeart/2005/8/layout/orgChart1"/>
    <dgm:cxn modelId="{1459656A-CB86-B342-B742-CE37C08CA8DE}" type="presParOf" srcId="{4A391F08-7E37-D84F-8553-7DB41275876E}" destId="{740C4DA4-9B11-9541-917B-DD981772391E}" srcOrd="1" destOrd="0" presId="urn:microsoft.com/office/officeart/2005/8/layout/orgChart1"/>
    <dgm:cxn modelId="{E02CCF96-8786-BF4E-9753-01AC93274ED5}" type="presParOf" srcId="{740C4DA4-9B11-9541-917B-DD981772391E}" destId="{BF20F3C6-6742-A947-BD98-6994C6CA4229}" srcOrd="0" destOrd="0" presId="urn:microsoft.com/office/officeart/2005/8/layout/orgChart1"/>
    <dgm:cxn modelId="{D1846E3C-5610-C546-9B17-01D17A3A3E16}" type="presParOf" srcId="{740C4DA4-9B11-9541-917B-DD981772391E}" destId="{BAD2FA1A-8B30-B642-BC56-2B0BFC8A0644}" srcOrd="1" destOrd="0" presId="urn:microsoft.com/office/officeart/2005/8/layout/orgChart1"/>
    <dgm:cxn modelId="{78CF273C-23D5-DA4F-B94D-740961D4CC6A}" type="presParOf" srcId="{BAD2FA1A-8B30-B642-BC56-2B0BFC8A0644}" destId="{747CDF2B-9B76-5A42-9383-844181068CC4}" srcOrd="0" destOrd="0" presId="urn:microsoft.com/office/officeart/2005/8/layout/orgChart1"/>
    <dgm:cxn modelId="{00D9D55B-8AA4-AC49-AEBE-AFC05948ADC0}" type="presParOf" srcId="{747CDF2B-9B76-5A42-9383-844181068CC4}" destId="{50A1A90D-6740-B44E-ADA0-42193D27E837}" srcOrd="0" destOrd="0" presId="urn:microsoft.com/office/officeart/2005/8/layout/orgChart1"/>
    <dgm:cxn modelId="{959EC817-5E54-3542-8886-76648C0BF86F}" type="presParOf" srcId="{747CDF2B-9B76-5A42-9383-844181068CC4}" destId="{B3AD24A9-2327-0940-B2DD-2253FE9C311E}" srcOrd="1" destOrd="0" presId="urn:microsoft.com/office/officeart/2005/8/layout/orgChart1"/>
    <dgm:cxn modelId="{F56D845C-9BD0-694C-A71F-4EC9314C47FC}" type="presParOf" srcId="{BAD2FA1A-8B30-B642-BC56-2B0BFC8A0644}" destId="{DD72975A-2F61-544B-925F-2E675256B44F}" srcOrd="1" destOrd="0" presId="urn:microsoft.com/office/officeart/2005/8/layout/orgChart1"/>
    <dgm:cxn modelId="{8C97DFAE-9123-DA47-A981-1E0134DC718B}" type="presParOf" srcId="{DD72975A-2F61-544B-925F-2E675256B44F}" destId="{843435E1-FD10-774F-9761-32688DCF7230}" srcOrd="0" destOrd="0" presId="urn:microsoft.com/office/officeart/2005/8/layout/orgChart1"/>
    <dgm:cxn modelId="{E85A451E-944A-A049-B9CF-AC3EEC605ABE}" type="presParOf" srcId="{DD72975A-2F61-544B-925F-2E675256B44F}" destId="{7010ECAB-5AF9-044F-BE81-E70BD78260D7}" srcOrd="1" destOrd="0" presId="urn:microsoft.com/office/officeart/2005/8/layout/orgChart1"/>
    <dgm:cxn modelId="{6482AC82-715C-4C48-AC4E-9E877DADC244}" type="presParOf" srcId="{7010ECAB-5AF9-044F-BE81-E70BD78260D7}" destId="{EFE28EF8-E1CD-4D4D-BB54-6E0BA07E4C88}" srcOrd="0" destOrd="0" presId="urn:microsoft.com/office/officeart/2005/8/layout/orgChart1"/>
    <dgm:cxn modelId="{2BE246E9-8DA8-694A-87D6-79F07E9A443C}" type="presParOf" srcId="{EFE28EF8-E1CD-4D4D-BB54-6E0BA07E4C88}" destId="{6A077206-2477-9944-9FE5-FD0EF91753E8}" srcOrd="0" destOrd="0" presId="urn:microsoft.com/office/officeart/2005/8/layout/orgChart1"/>
    <dgm:cxn modelId="{0405E525-74E2-CE46-A4C2-A072616C1F8D}" type="presParOf" srcId="{EFE28EF8-E1CD-4D4D-BB54-6E0BA07E4C88}" destId="{7B9054EF-43E6-CC49-A6F7-642AB45F425F}" srcOrd="1" destOrd="0" presId="urn:microsoft.com/office/officeart/2005/8/layout/orgChart1"/>
    <dgm:cxn modelId="{1C4A7446-4BD3-B440-8C17-52553BB6C1EE}" type="presParOf" srcId="{7010ECAB-5AF9-044F-BE81-E70BD78260D7}" destId="{274D2663-6236-8F42-93F0-662510098435}" srcOrd="1" destOrd="0" presId="urn:microsoft.com/office/officeart/2005/8/layout/orgChart1"/>
    <dgm:cxn modelId="{1B9360E4-D2ED-F44C-905A-2DE17E01A372}" type="presParOf" srcId="{7010ECAB-5AF9-044F-BE81-E70BD78260D7}" destId="{D5308E65-1F54-9347-8454-6ECBA17DA498}" srcOrd="2" destOrd="0" presId="urn:microsoft.com/office/officeart/2005/8/layout/orgChart1"/>
    <dgm:cxn modelId="{97B66621-CE86-054E-B68F-6D5EF375D8FF}" type="presParOf" srcId="{BAD2FA1A-8B30-B642-BC56-2B0BFC8A0644}" destId="{2B7C332F-A5EA-9142-B2D0-D79E16A16195}" srcOrd="2" destOrd="0" presId="urn:microsoft.com/office/officeart/2005/8/layout/orgChart1"/>
    <dgm:cxn modelId="{D58EA41D-A5C5-5E42-8466-1D6CA01C978A}" type="presParOf" srcId="{740C4DA4-9B11-9541-917B-DD981772391E}" destId="{0035E332-83DF-454C-A59D-52B7756C4B8A}" srcOrd="2" destOrd="0" presId="urn:microsoft.com/office/officeart/2005/8/layout/orgChart1"/>
    <dgm:cxn modelId="{24BCFFCA-6A45-E348-9037-02F4BC0D3601}" type="presParOf" srcId="{740C4DA4-9B11-9541-917B-DD981772391E}" destId="{B181DCCA-BD16-3C4D-8D97-1EEA075FEBA9}" srcOrd="3" destOrd="0" presId="urn:microsoft.com/office/officeart/2005/8/layout/orgChart1"/>
    <dgm:cxn modelId="{E53F5F4B-0190-8642-A391-6019AD45B3D5}" type="presParOf" srcId="{B181DCCA-BD16-3C4D-8D97-1EEA075FEBA9}" destId="{A1679C5C-52AB-4549-B71B-CFDBD4098C1E}" srcOrd="0" destOrd="0" presId="urn:microsoft.com/office/officeart/2005/8/layout/orgChart1"/>
    <dgm:cxn modelId="{5F22F000-B671-9747-B31E-02C2736F1A0D}" type="presParOf" srcId="{A1679C5C-52AB-4549-B71B-CFDBD4098C1E}" destId="{2AB9AEC1-82C2-3C4B-B4E9-BFAB0381C0CA}" srcOrd="0" destOrd="0" presId="urn:microsoft.com/office/officeart/2005/8/layout/orgChart1"/>
    <dgm:cxn modelId="{1984924F-5447-6241-BC01-22ADDBF110DF}" type="presParOf" srcId="{A1679C5C-52AB-4549-B71B-CFDBD4098C1E}" destId="{E84C8212-BE68-814F-BC5C-8E936A813F16}" srcOrd="1" destOrd="0" presId="urn:microsoft.com/office/officeart/2005/8/layout/orgChart1"/>
    <dgm:cxn modelId="{DD215509-C55B-B346-84FD-F731A58452F3}" type="presParOf" srcId="{B181DCCA-BD16-3C4D-8D97-1EEA075FEBA9}" destId="{58F342B6-41A3-0448-902D-7B5DCAC085C5}" srcOrd="1" destOrd="0" presId="urn:microsoft.com/office/officeart/2005/8/layout/orgChart1"/>
    <dgm:cxn modelId="{38F66E7A-0AB1-1941-9FA3-23AE74C7B28D}" type="presParOf" srcId="{58F342B6-41A3-0448-902D-7B5DCAC085C5}" destId="{904C8089-4FF1-AF44-B551-CF6581B890AB}" srcOrd="0" destOrd="0" presId="urn:microsoft.com/office/officeart/2005/8/layout/orgChart1"/>
    <dgm:cxn modelId="{4F5D9651-00AB-FF46-B6ED-C513C2E99DF7}" type="presParOf" srcId="{58F342B6-41A3-0448-902D-7B5DCAC085C5}" destId="{5734239D-2555-AD44-B284-214E3ACB03E0}" srcOrd="1" destOrd="0" presId="urn:microsoft.com/office/officeart/2005/8/layout/orgChart1"/>
    <dgm:cxn modelId="{45676D5A-422F-D045-86B6-3A04DBB21E60}" type="presParOf" srcId="{5734239D-2555-AD44-B284-214E3ACB03E0}" destId="{60A05A94-BD2C-7347-B973-5E26B220FB03}" srcOrd="0" destOrd="0" presId="urn:microsoft.com/office/officeart/2005/8/layout/orgChart1"/>
    <dgm:cxn modelId="{840FCDE1-93DC-9E46-BEAF-C3C549DDA46B}" type="presParOf" srcId="{60A05A94-BD2C-7347-B973-5E26B220FB03}" destId="{1182E246-D35A-BB47-999D-A1818AF48F3A}" srcOrd="0" destOrd="0" presId="urn:microsoft.com/office/officeart/2005/8/layout/orgChart1"/>
    <dgm:cxn modelId="{EC6B4FCF-5778-A44B-99E5-A92AF10A1A52}" type="presParOf" srcId="{60A05A94-BD2C-7347-B973-5E26B220FB03}" destId="{7A2E7EE3-967C-004A-A731-3699491DA544}" srcOrd="1" destOrd="0" presId="urn:microsoft.com/office/officeart/2005/8/layout/orgChart1"/>
    <dgm:cxn modelId="{3D3ED07C-9CC9-C440-91B1-4060E2E86262}" type="presParOf" srcId="{5734239D-2555-AD44-B284-214E3ACB03E0}" destId="{5E8C4D3B-3595-4D4B-A14C-B16F2B401E3F}" srcOrd="1" destOrd="0" presId="urn:microsoft.com/office/officeart/2005/8/layout/orgChart1"/>
    <dgm:cxn modelId="{AB1B9320-2830-8F48-AF40-4EBEFE90E35C}" type="presParOf" srcId="{5734239D-2555-AD44-B284-214E3ACB03E0}" destId="{AF9471A3-49DF-6649-BC26-403EF80651FE}" srcOrd="2" destOrd="0" presId="urn:microsoft.com/office/officeart/2005/8/layout/orgChart1"/>
    <dgm:cxn modelId="{1E289AD9-276A-4647-A226-98A98F5BAA84}" type="presParOf" srcId="{B181DCCA-BD16-3C4D-8D97-1EEA075FEBA9}" destId="{0C489229-AB60-8545-9A85-F97BE243ECB0}" srcOrd="2" destOrd="0" presId="urn:microsoft.com/office/officeart/2005/8/layout/orgChart1"/>
    <dgm:cxn modelId="{EC530EA5-DB16-B84C-9495-66DF018CFD65}" type="presParOf" srcId="{4A391F08-7E37-D84F-8553-7DB41275876E}" destId="{CF4A3482-7D2E-3F4B-AD14-3D815D7831D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F6CFAA9-E4F7-524F-BD98-C2D949D955EE}" type="doc">
      <dgm:prSet loTypeId="urn:microsoft.com/office/officeart/2005/8/layout/orgChar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2AE4E81-0E79-284D-B9DF-2212D1AA0437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kumimoji="0" lang="tr-TR" sz="1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lt"/>
              <a:ea typeface="ＭＳ Ｐゴシック" pitchFamily="34" charset="-128"/>
              <a:cs typeface="Times New Roman" panose="02020603050405020304" pitchFamily="18" charset="0"/>
            </a:rPr>
            <a:t>Mesleki Lisesi Öğrencileri,</a:t>
          </a:r>
        </a:p>
        <a:p>
          <a:r>
            <a:rPr kumimoji="0" lang="tr-TR" sz="1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lt"/>
              <a:ea typeface="ＭＳ Ｐゴシック" pitchFamily="34" charset="-128"/>
              <a:cs typeface="Times New Roman" panose="02020603050405020304" pitchFamily="18" charset="0"/>
            </a:rPr>
            <a:t>Çıraklar </a:t>
          </a:r>
          <a:endParaRPr lang="en-US" sz="1800" b="1" dirty="0">
            <a:solidFill>
              <a:schemeClr val="bg1"/>
            </a:solidFill>
            <a:latin typeface="+mj-lt"/>
          </a:endParaRPr>
        </a:p>
      </dgm:t>
    </dgm:pt>
    <dgm:pt modelId="{ED14A050-3038-D04E-B0AA-E572CD4AEC74}" type="parTrans" cxnId="{C3BF0205-B0A4-314B-9633-4D060A6FC919}">
      <dgm:prSet/>
      <dgm:spPr/>
      <dgm:t>
        <a:bodyPr/>
        <a:lstStyle/>
        <a:p>
          <a:endParaRPr lang="en-US"/>
        </a:p>
      </dgm:t>
    </dgm:pt>
    <dgm:pt modelId="{CAC68FF9-C002-8748-99B8-1EBBF219177C}" type="sibTrans" cxnId="{C3BF0205-B0A4-314B-9633-4D060A6FC919}">
      <dgm:prSet/>
      <dgm:spPr/>
      <dgm:t>
        <a:bodyPr/>
        <a:lstStyle/>
        <a:p>
          <a:endParaRPr lang="en-US"/>
        </a:p>
      </dgm:t>
    </dgm:pt>
    <dgm:pt modelId="{B7DC29BF-917E-2448-8658-C7AAFD9656B0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tr-TR" sz="1900" dirty="0" smtClean="0">
              <a:solidFill>
                <a:schemeClr val="accent4"/>
              </a:solidFill>
            </a:rPr>
            <a:t>Mesleki Eğitim Stajı </a:t>
          </a:r>
          <a:endParaRPr lang="en-US" sz="1900" dirty="0">
            <a:solidFill>
              <a:schemeClr val="accent4"/>
            </a:solidFill>
          </a:endParaRPr>
        </a:p>
      </dgm:t>
    </dgm:pt>
    <dgm:pt modelId="{8BE1F96C-A404-AE44-9914-EBAF19A18ECF}" type="parTrans" cxnId="{E2BC74B1-A26A-DE4C-8D61-70EDD906E68C}">
      <dgm:prSet/>
      <dgm:spPr/>
      <dgm:t>
        <a:bodyPr/>
        <a:lstStyle/>
        <a:p>
          <a:endParaRPr lang="en-US" sz="1800">
            <a:solidFill>
              <a:srgbClr val="000000"/>
            </a:solidFill>
            <a:latin typeface="+mj-lt"/>
          </a:endParaRPr>
        </a:p>
      </dgm:t>
    </dgm:pt>
    <dgm:pt modelId="{C808A40B-E93B-4243-A49B-0C4AA6C60817}" type="sibTrans" cxnId="{E2BC74B1-A26A-DE4C-8D61-70EDD906E68C}">
      <dgm:prSet/>
      <dgm:spPr/>
      <dgm:t>
        <a:bodyPr/>
        <a:lstStyle/>
        <a:p>
          <a:endParaRPr lang="en-US"/>
        </a:p>
      </dgm:t>
    </dgm:pt>
    <dgm:pt modelId="{AA96AE81-58BF-7A44-95CA-04F94A575D12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tr-TR" sz="1900" dirty="0" smtClean="0">
              <a:solidFill>
                <a:srgbClr val="000000"/>
              </a:solidFill>
            </a:rPr>
            <a:t>2 hafta-12 ay  </a:t>
          </a:r>
          <a:endParaRPr lang="en-US" sz="1900" dirty="0">
            <a:solidFill>
              <a:srgbClr val="000000"/>
            </a:solidFill>
          </a:endParaRPr>
        </a:p>
      </dgm:t>
    </dgm:pt>
    <dgm:pt modelId="{D756F30E-047F-2E4C-94E3-4F3AC4B44E3C}" type="parTrans" cxnId="{91088C3A-9F27-6A47-980E-6C0D7AF036F1}">
      <dgm:prSet/>
      <dgm:spPr/>
      <dgm:t>
        <a:bodyPr/>
        <a:lstStyle/>
        <a:p>
          <a:endParaRPr lang="en-US" sz="1800">
            <a:solidFill>
              <a:srgbClr val="000000"/>
            </a:solidFill>
            <a:latin typeface="+mj-lt"/>
          </a:endParaRPr>
        </a:p>
      </dgm:t>
    </dgm:pt>
    <dgm:pt modelId="{22D4DD5E-B915-884C-8007-1E69CAC32026}" type="sibTrans" cxnId="{91088C3A-9F27-6A47-980E-6C0D7AF036F1}">
      <dgm:prSet/>
      <dgm:spPr/>
      <dgm:t>
        <a:bodyPr/>
        <a:lstStyle/>
        <a:p>
          <a:endParaRPr lang="en-US"/>
        </a:p>
      </dgm:t>
    </dgm:pt>
    <dgm:pt modelId="{3606AA11-55EE-5949-A949-FCC36A2834C3}" type="pres">
      <dgm:prSet presAssocID="{6F6CFAA9-E4F7-524F-BD98-C2D949D955E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4A391F08-7E37-D84F-8553-7DB41275876E}" type="pres">
      <dgm:prSet presAssocID="{D2AE4E81-0E79-284D-B9DF-2212D1AA0437}" presName="hierRoot1" presStyleCnt="0">
        <dgm:presLayoutVars>
          <dgm:hierBranch val="init"/>
        </dgm:presLayoutVars>
      </dgm:prSet>
      <dgm:spPr/>
    </dgm:pt>
    <dgm:pt modelId="{18FC9348-7FDA-F549-93AE-71B80B9EB56E}" type="pres">
      <dgm:prSet presAssocID="{D2AE4E81-0E79-284D-B9DF-2212D1AA0437}" presName="rootComposite1" presStyleCnt="0"/>
      <dgm:spPr/>
    </dgm:pt>
    <dgm:pt modelId="{9568498C-91E8-2D4C-B539-1BB648907E80}" type="pres">
      <dgm:prSet presAssocID="{D2AE4E81-0E79-284D-B9DF-2212D1AA0437}" presName="rootText1" presStyleLbl="node0" presStyleIdx="0" presStyleCnt="1" custScaleX="142146" custScaleY="147464" custLinFactNeighborX="-5" custLinFactNeighborY="254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9783D5E-F835-EE48-8C04-FBE9615C46B4}" type="pres">
      <dgm:prSet presAssocID="{D2AE4E81-0E79-284D-B9DF-2212D1AA0437}" presName="rootConnector1" presStyleLbl="node1" presStyleIdx="0" presStyleCnt="0"/>
      <dgm:spPr/>
      <dgm:t>
        <a:bodyPr/>
        <a:lstStyle/>
        <a:p>
          <a:endParaRPr lang="en-US"/>
        </a:p>
      </dgm:t>
    </dgm:pt>
    <dgm:pt modelId="{740C4DA4-9B11-9541-917B-DD981772391E}" type="pres">
      <dgm:prSet presAssocID="{D2AE4E81-0E79-284D-B9DF-2212D1AA0437}" presName="hierChild2" presStyleCnt="0"/>
      <dgm:spPr/>
    </dgm:pt>
    <dgm:pt modelId="{1797E64D-DBD6-814E-8BE5-B4DC4FEAB02E}" type="pres">
      <dgm:prSet presAssocID="{8BE1F96C-A404-AE44-9914-EBAF19A18ECF}" presName="Name37" presStyleLbl="parChTrans1D2" presStyleIdx="0" presStyleCnt="1"/>
      <dgm:spPr/>
      <dgm:t>
        <a:bodyPr/>
        <a:lstStyle/>
        <a:p>
          <a:endParaRPr lang="en-US"/>
        </a:p>
      </dgm:t>
    </dgm:pt>
    <dgm:pt modelId="{A428DF6E-93A4-9A43-A07E-961BFCEF6CBC}" type="pres">
      <dgm:prSet presAssocID="{B7DC29BF-917E-2448-8658-C7AAFD9656B0}" presName="hierRoot2" presStyleCnt="0">
        <dgm:presLayoutVars>
          <dgm:hierBranch val="init"/>
        </dgm:presLayoutVars>
      </dgm:prSet>
      <dgm:spPr/>
    </dgm:pt>
    <dgm:pt modelId="{7AC7B342-A20A-9F4C-BC80-00D3246F8086}" type="pres">
      <dgm:prSet presAssocID="{B7DC29BF-917E-2448-8658-C7AAFD9656B0}" presName="rootComposite" presStyleCnt="0"/>
      <dgm:spPr/>
    </dgm:pt>
    <dgm:pt modelId="{2EE7F7C7-43F8-B34D-8D5A-F883B867003C}" type="pres">
      <dgm:prSet presAssocID="{B7DC29BF-917E-2448-8658-C7AAFD9656B0}" presName="rootText" presStyleLbl="node2" presStyleIdx="0" presStyleCnt="1" custScaleX="108708" custScaleY="196568" custLinFactNeighborX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4B9C2CE-B72C-E345-BCDA-C7A4BCF96DD0}" type="pres">
      <dgm:prSet presAssocID="{B7DC29BF-917E-2448-8658-C7AAFD9656B0}" presName="rootConnector" presStyleLbl="node2" presStyleIdx="0" presStyleCnt="1"/>
      <dgm:spPr/>
      <dgm:t>
        <a:bodyPr/>
        <a:lstStyle/>
        <a:p>
          <a:endParaRPr lang="en-US"/>
        </a:p>
      </dgm:t>
    </dgm:pt>
    <dgm:pt modelId="{5F812162-125D-1141-A7CA-CF867A651A8F}" type="pres">
      <dgm:prSet presAssocID="{B7DC29BF-917E-2448-8658-C7AAFD9656B0}" presName="hierChild4" presStyleCnt="0"/>
      <dgm:spPr/>
    </dgm:pt>
    <dgm:pt modelId="{BF20F3C6-6742-A947-BD98-6994C6CA4229}" type="pres">
      <dgm:prSet presAssocID="{D756F30E-047F-2E4C-94E3-4F3AC4B44E3C}" presName="Name37" presStyleLbl="parChTrans1D3" presStyleIdx="0" presStyleCnt="1"/>
      <dgm:spPr/>
      <dgm:t>
        <a:bodyPr/>
        <a:lstStyle/>
        <a:p>
          <a:endParaRPr lang="en-US"/>
        </a:p>
      </dgm:t>
    </dgm:pt>
    <dgm:pt modelId="{BAD2FA1A-8B30-B642-BC56-2B0BFC8A0644}" type="pres">
      <dgm:prSet presAssocID="{AA96AE81-58BF-7A44-95CA-04F94A575D12}" presName="hierRoot2" presStyleCnt="0">
        <dgm:presLayoutVars>
          <dgm:hierBranch val="init"/>
        </dgm:presLayoutVars>
      </dgm:prSet>
      <dgm:spPr/>
    </dgm:pt>
    <dgm:pt modelId="{747CDF2B-9B76-5A42-9383-844181068CC4}" type="pres">
      <dgm:prSet presAssocID="{AA96AE81-58BF-7A44-95CA-04F94A575D12}" presName="rootComposite" presStyleCnt="0"/>
      <dgm:spPr/>
    </dgm:pt>
    <dgm:pt modelId="{50A1A90D-6740-B44E-ADA0-42193D27E837}" type="pres">
      <dgm:prSet presAssocID="{AA96AE81-58BF-7A44-95CA-04F94A575D12}" presName="rootText" presStyleLbl="node3" presStyleIdx="0" presStyleCnt="1" custScaleX="79360" custScaleY="8170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3AD24A9-2327-0940-B2DD-2253FE9C311E}" type="pres">
      <dgm:prSet presAssocID="{AA96AE81-58BF-7A44-95CA-04F94A575D12}" presName="rootConnector" presStyleLbl="node3" presStyleIdx="0" presStyleCnt="1"/>
      <dgm:spPr/>
      <dgm:t>
        <a:bodyPr/>
        <a:lstStyle/>
        <a:p>
          <a:endParaRPr lang="en-US"/>
        </a:p>
      </dgm:t>
    </dgm:pt>
    <dgm:pt modelId="{DD72975A-2F61-544B-925F-2E675256B44F}" type="pres">
      <dgm:prSet presAssocID="{AA96AE81-58BF-7A44-95CA-04F94A575D12}" presName="hierChild4" presStyleCnt="0"/>
      <dgm:spPr/>
    </dgm:pt>
    <dgm:pt modelId="{2B7C332F-A5EA-9142-B2D0-D79E16A16195}" type="pres">
      <dgm:prSet presAssocID="{AA96AE81-58BF-7A44-95CA-04F94A575D12}" presName="hierChild5" presStyleCnt="0"/>
      <dgm:spPr/>
    </dgm:pt>
    <dgm:pt modelId="{0CAA453C-1D51-FB49-BCA2-9445A9D28A27}" type="pres">
      <dgm:prSet presAssocID="{B7DC29BF-917E-2448-8658-C7AAFD9656B0}" presName="hierChild5" presStyleCnt="0"/>
      <dgm:spPr/>
    </dgm:pt>
    <dgm:pt modelId="{CF4A3482-7D2E-3F4B-AD14-3D815D7831DF}" type="pres">
      <dgm:prSet presAssocID="{D2AE4E81-0E79-284D-B9DF-2212D1AA0437}" presName="hierChild3" presStyleCnt="0"/>
      <dgm:spPr/>
    </dgm:pt>
  </dgm:ptLst>
  <dgm:cxnLst>
    <dgm:cxn modelId="{18904A16-9768-6948-98CA-E155918C7664}" type="presOf" srcId="{D756F30E-047F-2E4C-94E3-4F3AC4B44E3C}" destId="{BF20F3C6-6742-A947-BD98-6994C6CA4229}" srcOrd="0" destOrd="0" presId="urn:microsoft.com/office/officeart/2005/8/layout/orgChart1"/>
    <dgm:cxn modelId="{C4430D7D-EF41-7E41-B436-0823B16BAADD}" type="presOf" srcId="{B7DC29BF-917E-2448-8658-C7AAFD9656B0}" destId="{84B9C2CE-B72C-E345-BCDA-C7A4BCF96DD0}" srcOrd="1" destOrd="0" presId="urn:microsoft.com/office/officeart/2005/8/layout/orgChart1"/>
    <dgm:cxn modelId="{E2BC74B1-A26A-DE4C-8D61-70EDD906E68C}" srcId="{D2AE4E81-0E79-284D-B9DF-2212D1AA0437}" destId="{B7DC29BF-917E-2448-8658-C7AAFD9656B0}" srcOrd="0" destOrd="0" parTransId="{8BE1F96C-A404-AE44-9914-EBAF19A18ECF}" sibTransId="{C808A40B-E93B-4243-A49B-0C4AA6C60817}"/>
    <dgm:cxn modelId="{C3BF0205-B0A4-314B-9633-4D060A6FC919}" srcId="{6F6CFAA9-E4F7-524F-BD98-C2D949D955EE}" destId="{D2AE4E81-0E79-284D-B9DF-2212D1AA0437}" srcOrd="0" destOrd="0" parTransId="{ED14A050-3038-D04E-B0AA-E572CD4AEC74}" sibTransId="{CAC68FF9-C002-8748-99B8-1EBBF219177C}"/>
    <dgm:cxn modelId="{82ED1EDD-EA49-D04A-9649-88C5D139D64E}" type="presOf" srcId="{D2AE4E81-0E79-284D-B9DF-2212D1AA0437}" destId="{9568498C-91E8-2D4C-B539-1BB648907E80}" srcOrd="0" destOrd="0" presId="urn:microsoft.com/office/officeart/2005/8/layout/orgChart1"/>
    <dgm:cxn modelId="{91088C3A-9F27-6A47-980E-6C0D7AF036F1}" srcId="{B7DC29BF-917E-2448-8658-C7AAFD9656B0}" destId="{AA96AE81-58BF-7A44-95CA-04F94A575D12}" srcOrd="0" destOrd="0" parTransId="{D756F30E-047F-2E4C-94E3-4F3AC4B44E3C}" sibTransId="{22D4DD5E-B915-884C-8007-1E69CAC32026}"/>
    <dgm:cxn modelId="{717A8E52-3E4C-F449-8D3B-CC2C83F26029}" type="presOf" srcId="{B7DC29BF-917E-2448-8658-C7AAFD9656B0}" destId="{2EE7F7C7-43F8-B34D-8D5A-F883B867003C}" srcOrd="0" destOrd="0" presId="urn:microsoft.com/office/officeart/2005/8/layout/orgChart1"/>
    <dgm:cxn modelId="{87F15B1A-5E03-394B-ADA6-8658D0DE56C1}" type="presOf" srcId="{6F6CFAA9-E4F7-524F-BD98-C2D949D955EE}" destId="{3606AA11-55EE-5949-A949-FCC36A2834C3}" srcOrd="0" destOrd="0" presId="urn:microsoft.com/office/officeart/2005/8/layout/orgChart1"/>
    <dgm:cxn modelId="{A1E00BBB-7858-3D49-8194-4FA8B1F62731}" type="presOf" srcId="{8BE1F96C-A404-AE44-9914-EBAF19A18ECF}" destId="{1797E64D-DBD6-814E-8BE5-B4DC4FEAB02E}" srcOrd="0" destOrd="0" presId="urn:microsoft.com/office/officeart/2005/8/layout/orgChart1"/>
    <dgm:cxn modelId="{BC8051F2-978D-8C48-B59E-515CCF2EAAA3}" type="presOf" srcId="{AA96AE81-58BF-7A44-95CA-04F94A575D12}" destId="{B3AD24A9-2327-0940-B2DD-2253FE9C311E}" srcOrd="1" destOrd="0" presId="urn:microsoft.com/office/officeart/2005/8/layout/orgChart1"/>
    <dgm:cxn modelId="{9C554F45-11E2-A246-B63C-D587A7C0ADA3}" type="presOf" srcId="{AA96AE81-58BF-7A44-95CA-04F94A575D12}" destId="{50A1A90D-6740-B44E-ADA0-42193D27E837}" srcOrd="0" destOrd="0" presId="urn:microsoft.com/office/officeart/2005/8/layout/orgChart1"/>
    <dgm:cxn modelId="{DB95F737-E38F-7849-B410-8260A739E542}" type="presOf" srcId="{D2AE4E81-0E79-284D-B9DF-2212D1AA0437}" destId="{F9783D5E-F835-EE48-8C04-FBE9615C46B4}" srcOrd="1" destOrd="0" presId="urn:microsoft.com/office/officeart/2005/8/layout/orgChart1"/>
    <dgm:cxn modelId="{5012DE45-9325-5F4B-A0C1-7660BAF45AD4}" type="presParOf" srcId="{3606AA11-55EE-5949-A949-FCC36A2834C3}" destId="{4A391F08-7E37-D84F-8553-7DB41275876E}" srcOrd="0" destOrd="0" presId="urn:microsoft.com/office/officeart/2005/8/layout/orgChart1"/>
    <dgm:cxn modelId="{6BF12D8E-FFDD-224E-B670-53989DCE2A90}" type="presParOf" srcId="{4A391F08-7E37-D84F-8553-7DB41275876E}" destId="{18FC9348-7FDA-F549-93AE-71B80B9EB56E}" srcOrd="0" destOrd="0" presId="urn:microsoft.com/office/officeart/2005/8/layout/orgChart1"/>
    <dgm:cxn modelId="{9A0E8FFD-221C-6648-805F-72E4CE7F135C}" type="presParOf" srcId="{18FC9348-7FDA-F549-93AE-71B80B9EB56E}" destId="{9568498C-91E8-2D4C-B539-1BB648907E80}" srcOrd="0" destOrd="0" presId="urn:microsoft.com/office/officeart/2005/8/layout/orgChart1"/>
    <dgm:cxn modelId="{8C7E9244-F664-0147-AFD7-80824EFB3F40}" type="presParOf" srcId="{18FC9348-7FDA-F549-93AE-71B80B9EB56E}" destId="{F9783D5E-F835-EE48-8C04-FBE9615C46B4}" srcOrd="1" destOrd="0" presId="urn:microsoft.com/office/officeart/2005/8/layout/orgChart1"/>
    <dgm:cxn modelId="{EF396179-D06F-3742-A9AD-7FF04E62E40C}" type="presParOf" srcId="{4A391F08-7E37-D84F-8553-7DB41275876E}" destId="{740C4DA4-9B11-9541-917B-DD981772391E}" srcOrd="1" destOrd="0" presId="urn:microsoft.com/office/officeart/2005/8/layout/orgChart1"/>
    <dgm:cxn modelId="{94FEB9FB-1010-3A46-9EA8-2D5D7834DF46}" type="presParOf" srcId="{740C4DA4-9B11-9541-917B-DD981772391E}" destId="{1797E64D-DBD6-814E-8BE5-B4DC4FEAB02E}" srcOrd="0" destOrd="0" presId="urn:microsoft.com/office/officeart/2005/8/layout/orgChart1"/>
    <dgm:cxn modelId="{4EA04D2C-2B85-B94D-AE2A-2F43AAA7C5F4}" type="presParOf" srcId="{740C4DA4-9B11-9541-917B-DD981772391E}" destId="{A428DF6E-93A4-9A43-A07E-961BFCEF6CBC}" srcOrd="1" destOrd="0" presId="urn:microsoft.com/office/officeart/2005/8/layout/orgChart1"/>
    <dgm:cxn modelId="{66BDEF97-648C-504F-BA67-FB48B6EF02C4}" type="presParOf" srcId="{A428DF6E-93A4-9A43-A07E-961BFCEF6CBC}" destId="{7AC7B342-A20A-9F4C-BC80-00D3246F8086}" srcOrd="0" destOrd="0" presId="urn:microsoft.com/office/officeart/2005/8/layout/orgChart1"/>
    <dgm:cxn modelId="{4F67D987-581D-4947-BC07-7C1823793BA8}" type="presParOf" srcId="{7AC7B342-A20A-9F4C-BC80-00D3246F8086}" destId="{2EE7F7C7-43F8-B34D-8D5A-F883B867003C}" srcOrd="0" destOrd="0" presId="urn:microsoft.com/office/officeart/2005/8/layout/orgChart1"/>
    <dgm:cxn modelId="{86E91832-0ADE-4945-83CA-9AC99159E368}" type="presParOf" srcId="{7AC7B342-A20A-9F4C-BC80-00D3246F8086}" destId="{84B9C2CE-B72C-E345-BCDA-C7A4BCF96DD0}" srcOrd="1" destOrd="0" presId="urn:microsoft.com/office/officeart/2005/8/layout/orgChart1"/>
    <dgm:cxn modelId="{0D9E2EC6-0E85-B14B-B4F8-0EBF65EC77C4}" type="presParOf" srcId="{A428DF6E-93A4-9A43-A07E-961BFCEF6CBC}" destId="{5F812162-125D-1141-A7CA-CF867A651A8F}" srcOrd="1" destOrd="0" presId="urn:microsoft.com/office/officeart/2005/8/layout/orgChart1"/>
    <dgm:cxn modelId="{EE8C6E75-439B-ED42-9F71-64D90EBA3FA9}" type="presParOf" srcId="{5F812162-125D-1141-A7CA-CF867A651A8F}" destId="{BF20F3C6-6742-A947-BD98-6994C6CA4229}" srcOrd="0" destOrd="0" presId="urn:microsoft.com/office/officeart/2005/8/layout/orgChart1"/>
    <dgm:cxn modelId="{3101318A-9941-DA4C-A4D6-1361DA00AB60}" type="presParOf" srcId="{5F812162-125D-1141-A7CA-CF867A651A8F}" destId="{BAD2FA1A-8B30-B642-BC56-2B0BFC8A0644}" srcOrd="1" destOrd="0" presId="urn:microsoft.com/office/officeart/2005/8/layout/orgChart1"/>
    <dgm:cxn modelId="{F8766F39-B6E5-5F42-8C46-86D2A3F38A18}" type="presParOf" srcId="{BAD2FA1A-8B30-B642-BC56-2B0BFC8A0644}" destId="{747CDF2B-9B76-5A42-9383-844181068CC4}" srcOrd="0" destOrd="0" presId="urn:microsoft.com/office/officeart/2005/8/layout/orgChart1"/>
    <dgm:cxn modelId="{F6963D83-9153-984C-B558-D03B4EC75E86}" type="presParOf" srcId="{747CDF2B-9B76-5A42-9383-844181068CC4}" destId="{50A1A90D-6740-B44E-ADA0-42193D27E837}" srcOrd="0" destOrd="0" presId="urn:microsoft.com/office/officeart/2005/8/layout/orgChart1"/>
    <dgm:cxn modelId="{33A25EEB-A577-C540-B50C-C59E74417598}" type="presParOf" srcId="{747CDF2B-9B76-5A42-9383-844181068CC4}" destId="{B3AD24A9-2327-0940-B2DD-2253FE9C311E}" srcOrd="1" destOrd="0" presId="urn:microsoft.com/office/officeart/2005/8/layout/orgChart1"/>
    <dgm:cxn modelId="{68AF2B28-D15F-9348-9336-69FF0217A661}" type="presParOf" srcId="{BAD2FA1A-8B30-B642-BC56-2B0BFC8A0644}" destId="{DD72975A-2F61-544B-925F-2E675256B44F}" srcOrd="1" destOrd="0" presId="urn:microsoft.com/office/officeart/2005/8/layout/orgChart1"/>
    <dgm:cxn modelId="{5CA97416-BE64-6C4E-B894-58F561DA513A}" type="presParOf" srcId="{BAD2FA1A-8B30-B642-BC56-2B0BFC8A0644}" destId="{2B7C332F-A5EA-9142-B2D0-D79E16A16195}" srcOrd="2" destOrd="0" presId="urn:microsoft.com/office/officeart/2005/8/layout/orgChart1"/>
    <dgm:cxn modelId="{FD814843-DF26-FD4C-B4E4-8320829B1558}" type="presParOf" srcId="{A428DF6E-93A4-9A43-A07E-961BFCEF6CBC}" destId="{0CAA453C-1D51-FB49-BCA2-9445A9D28A27}" srcOrd="2" destOrd="0" presId="urn:microsoft.com/office/officeart/2005/8/layout/orgChart1"/>
    <dgm:cxn modelId="{CB71CB50-F38A-2846-8330-5C5DA8EF0483}" type="presParOf" srcId="{4A391F08-7E37-D84F-8553-7DB41275876E}" destId="{CF4A3482-7D2E-3F4B-AD14-3D815D7831D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6F6CFAA9-E4F7-524F-BD98-C2D949D955EE}" type="doc">
      <dgm:prSet loTypeId="urn:microsoft.com/office/officeart/2005/8/layout/orgChar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2AE4E81-0E79-284D-B9DF-2212D1AA0437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kumimoji="0" lang="tr-TR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lt"/>
              <a:ea typeface="ＭＳ Ｐゴシック" pitchFamily="34" charset="-128"/>
              <a:cs typeface="Times New Roman" panose="02020603050405020304" pitchFamily="18" charset="0"/>
            </a:rPr>
            <a:t>Mesleki eğitim alanında çalışan </a:t>
          </a:r>
        </a:p>
        <a:p>
          <a:r>
            <a:rPr kumimoji="0" lang="tr-TR" sz="17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lt"/>
              <a:ea typeface="ＭＳ Ｐゴシック" pitchFamily="34" charset="-128"/>
              <a:cs typeface="Times New Roman" panose="02020603050405020304" pitchFamily="18" charset="0"/>
            </a:rPr>
            <a:t>Eğitmenler ve Uzmanlar</a:t>
          </a:r>
          <a:endParaRPr lang="en-US" sz="1700" b="1" dirty="0">
            <a:solidFill>
              <a:schemeClr val="bg1"/>
            </a:solidFill>
            <a:latin typeface="+mj-lt"/>
          </a:endParaRPr>
        </a:p>
      </dgm:t>
    </dgm:pt>
    <dgm:pt modelId="{ED14A050-3038-D04E-B0AA-E572CD4AEC74}" type="parTrans" cxnId="{C3BF0205-B0A4-314B-9633-4D060A6FC919}">
      <dgm:prSet/>
      <dgm:spPr/>
      <dgm:t>
        <a:bodyPr/>
        <a:lstStyle/>
        <a:p>
          <a:endParaRPr lang="en-US"/>
        </a:p>
      </dgm:t>
    </dgm:pt>
    <dgm:pt modelId="{CAC68FF9-C002-8748-99B8-1EBBF219177C}" type="sibTrans" cxnId="{C3BF0205-B0A4-314B-9633-4D060A6FC919}">
      <dgm:prSet/>
      <dgm:spPr/>
      <dgm:t>
        <a:bodyPr/>
        <a:lstStyle/>
        <a:p>
          <a:endParaRPr lang="en-US"/>
        </a:p>
      </dgm:t>
    </dgm:pt>
    <dgm:pt modelId="{B7DC29BF-917E-2448-8658-C7AAFD9656B0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tr-TR" sz="1900" dirty="0" smtClean="0">
              <a:solidFill>
                <a:schemeClr val="accent4"/>
              </a:solidFill>
            </a:rPr>
            <a:t>Öğretmenlik veya Eğitmenlik </a:t>
          </a:r>
          <a:endParaRPr lang="en-US" sz="1900" dirty="0">
            <a:solidFill>
              <a:schemeClr val="accent4"/>
            </a:solidFill>
          </a:endParaRPr>
        </a:p>
      </dgm:t>
    </dgm:pt>
    <dgm:pt modelId="{8BE1F96C-A404-AE44-9914-EBAF19A18ECF}" type="parTrans" cxnId="{E2BC74B1-A26A-DE4C-8D61-70EDD906E68C}">
      <dgm:prSet/>
      <dgm:spPr/>
      <dgm:t>
        <a:bodyPr/>
        <a:lstStyle/>
        <a:p>
          <a:endParaRPr lang="en-US" sz="1600">
            <a:solidFill>
              <a:srgbClr val="000000"/>
            </a:solidFill>
            <a:latin typeface="+mj-lt"/>
          </a:endParaRPr>
        </a:p>
      </dgm:t>
    </dgm:pt>
    <dgm:pt modelId="{C808A40B-E93B-4243-A49B-0C4AA6C60817}" type="sibTrans" cxnId="{E2BC74B1-A26A-DE4C-8D61-70EDD906E68C}">
      <dgm:prSet/>
      <dgm:spPr/>
      <dgm:t>
        <a:bodyPr/>
        <a:lstStyle/>
        <a:p>
          <a:endParaRPr lang="en-US"/>
        </a:p>
      </dgm:t>
    </dgm:pt>
    <dgm:pt modelId="{543A6D15-D247-C14E-B15C-5D4474924DAE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kumimoji="0" lang="tr-TR" sz="1400" b="0" i="0" u="none" strike="noStrike" cap="none" normalizeH="0" baseline="0" dirty="0" smtClean="0">
              <a:ln>
                <a:noFill/>
              </a:ln>
              <a:solidFill>
                <a:schemeClr val="accent4"/>
              </a:solidFill>
              <a:effectLst/>
              <a:latin typeface="+mj-lt"/>
              <a:ea typeface="ＭＳ Ｐゴシック" pitchFamily="34" charset="-128"/>
              <a:cs typeface="Times New Roman" panose="02020603050405020304" pitchFamily="18" charset="0"/>
            </a:rPr>
            <a:t>Bir işletme veya mesleki eğitim kuruluşunda </a:t>
          </a:r>
        </a:p>
        <a:p>
          <a:r>
            <a:rPr lang="tr-TR" sz="1900" dirty="0" smtClean="0">
              <a:solidFill>
                <a:schemeClr val="accent4"/>
              </a:solidFill>
            </a:rPr>
            <a:t>İşbaşı Eğitim veya Gözlem</a:t>
          </a:r>
          <a:endParaRPr lang="en-US" sz="1900" dirty="0">
            <a:solidFill>
              <a:schemeClr val="accent4"/>
            </a:solidFill>
          </a:endParaRPr>
        </a:p>
      </dgm:t>
    </dgm:pt>
    <dgm:pt modelId="{ACE1BACA-C805-3F42-9ACC-6D86843E0B9A}" type="parTrans" cxnId="{1B2FEE74-0A56-C84E-B7D7-4B2887011912}">
      <dgm:prSet/>
      <dgm:spPr/>
      <dgm:t>
        <a:bodyPr/>
        <a:lstStyle/>
        <a:p>
          <a:endParaRPr lang="en-US" sz="1600">
            <a:solidFill>
              <a:srgbClr val="000000"/>
            </a:solidFill>
            <a:latin typeface="+mj-lt"/>
          </a:endParaRPr>
        </a:p>
      </dgm:t>
    </dgm:pt>
    <dgm:pt modelId="{EC044A90-C216-AA48-BD53-99E683C70A4C}" type="sibTrans" cxnId="{1B2FEE74-0A56-C84E-B7D7-4B2887011912}">
      <dgm:prSet/>
      <dgm:spPr/>
      <dgm:t>
        <a:bodyPr/>
        <a:lstStyle/>
        <a:p>
          <a:endParaRPr lang="en-US"/>
        </a:p>
      </dgm:t>
    </dgm:pt>
    <dgm:pt modelId="{AA96AE81-58BF-7A44-95CA-04F94A575D12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sz="1900" dirty="0" smtClean="0">
              <a:solidFill>
                <a:srgbClr val="000000"/>
              </a:solidFill>
            </a:rPr>
            <a:t>2 </a:t>
          </a:r>
          <a:r>
            <a:rPr lang="en-US" sz="1900" dirty="0" err="1" smtClean="0">
              <a:solidFill>
                <a:srgbClr val="000000"/>
              </a:solidFill>
            </a:rPr>
            <a:t>gün</a:t>
          </a:r>
          <a:r>
            <a:rPr lang="tr-TR" sz="1900" dirty="0" smtClean="0">
              <a:solidFill>
                <a:srgbClr val="000000"/>
              </a:solidFill>
            </a:rPr>
            <a:t>-</a:t>
          </a:r>
          <a:r>
            <a:rPr lang="en-US" sz="1900" dirty="0" smtClean="0">
              <a:solidFill>
                <a:srgbClr val="000000"/>
              </a:solidFill>
            </a:rPr>
            <a:t>2 ay</a:t>
          </a:r>
          <a:endParaRPr lang="en-US" sz="1900" dirty="0">
            <a:solidFill>
              <a:srgbClr val="000000"/>
            </a:solidFill>
          </a:endParaRPr>
        </a:p>
      </dgm:t>
    </dgm:pt>
    <dgm:pt modelId="{D756F30E-047F-2E4C-94E3-4F3AC4B44E3C}" type="parTrans" cxnId="{91088C3A-9F27-6A47-980E-6C0D7AF036F1}">
      <dgm:prSet/>
      <dgm:spPr/>
      <dgm:t>
        <a:bodyPr/>
        <a:lstStyle/>
        <a:p>
          <a:endParaRPr lang="en-US" sz="1600">
            <a:solidFill>
              <a:srgbClr val="000000"/>
            </a:solidFill>
            <a:latin typeface="+mj-lt"/>
          </a:endParaRPr>
        </a:p>
      </dgm:t>
    </dgm:pt>
    <dgm:pt modelId="{22D4DD5E-B915-884C-8007-1E69CAC32026}" type="sibTrans" cxnId="{91088C3A-9F27-6A47-980E-6C0D7AF036F1}">
      <dgm:prSet/>
      <dgm:spPr/>
      <dgm:t>
        <a:bodyPr/>
        <a:lstStyle/>
        <a:p>
          <a:endParaRPr lang="en-US"/>
        </a:p>
      </dgm:t>
    </dgm:pt>
    <dgm:pt modelId="{C60AC62D-348A-1045-9619-9B0442D4F576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sz="1900" dirty="0" smtClean="0">
              <a:solidFill>
                <a:srgbClr val="000000"/>
              </a:solidFill>
            </a:rPr>
            <a:t>2 </a:t>
          </a:r>
          <a:r>
            <a:rPr lang="en-US" sz="1900" dirty="0" err="1" smtClean="0">
              <a:solidFill>
                <a:srgbClr val="000000"/>
              </a:solidFill>
            </a:rPr>
            <a:t>gün</a:t>
          </a:r>
          <a:r>
            <a:rPr lang="tr-TR" sz="1900" dirty="0" smtClean="0">
              <a:solidFill>
                <a:srgbClr val="000000"/>
              </a:solidFill>
            </a:rPr>
            <a:t>-</a:t>
          </a:r>
          <a:r>
            <a:rPr lang="en-US" sz="1900" dirty="0" smtClean="0">
              <a:solidFill>
                <a:srgbClr val="000000"/>
              </a:solidFill>
            </a:rPr>
            <a:t>2 ay</a:t>
          </a:r>
          <a:endParaRPr lang="en-US" sz="1900" dirty="0">
            <a:solidFill>
              <a:srgbClr val="000000"/>
            </a:solidFill>
          </a:endParaRPr>
        </a:p>
      </dgm:t>
    </dgm:pt>
    <dgm:pt modelId="{AA1EF0D8-D158-C246-B127-46CAAA60B566}" type="parTrans" cxnId="{974C5669-D452-4E4D-A85E-825281BA4DCA}">
      <dgm:prSet/>
      <dgm:spPr/>
      <dgm:t>
        <a:bodyPr/>
        <a:lstStyle/>
        <a:p>
          <a:endParaRPr lang="en-US" sz="1600">
            <a:solidFill>
              <a:srgbClr val="000000"/>
            </a:solidFill>
            <a:latin typeface="+mj-lt"/>
          </a:endParaRPr>
        </a:p>
      </dgm:t>
    </dgm:pt>
    <dgm:pt modelId="{C2255A94-4F3E-9F42-BC95-4E24DB3C6C07}" type="sibTrans" cxnId="{974C5669-D452-4E4D-A85E-825281BA4DCA}">
      <dgm:prSet/>
      <dgm:spPr/>
      <dgm:t>
        <a:bodyPr/>
        <a:lstStyle/>
        <a:p>
          <a:endParaRPr lang="en-US"/>
        </a:p>
      </dgm:t>
    </dgm:pt>
    <dgm:pt modelId="{3606AA11-55EE-5949-A949-FCC36A2834C3}" type="pres">
      <dgm:prSet presAssocID="{6F6CFAA9-E4F7-524F-BD98-C2D949D955E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4A391F08-7E37-D84F-8553-7DB41275876E}" type="pres">
      <dgm:prSet presAssocID="{D2AE4E81-0E79-284D-B9DF-2212D1AA0437}" presName="hierRoot1" presStyleCnt="0">
        <dgm:presLayoutVars>
          <dgm:hierBranch val="init"/>
        </dgm:presLayoutVars>
      </dgm:prSet>
      <dgm:spPr/>
    </dgm:pt>
    <dgm:pt modelId="{18FC9348-7FDA-F549-93AE-71B80B9EB56E}" type="pres">
      <dgm:prSet presAssocID="{D2AE4E81-0E79-284D-B9DF-2212D1AA0437}" presName="rootComposite1" presStyleCnt="0"/>
      <dgm:spPr/>
    </dgm:pt>
    <dgm:pt modelId="{9568498C-91E8-2D4C-B539-1BB648907E80}" type="pres">
      <dgm:prSet presAssocID="{D2AE4E81-0E79-284D-B9DF-2212D1AA0437}" presName="rootText1" presStyleLbl="node0" presStyleIdx="0" presStyleCnt="1" custScaleX="190048" custScaleY="197313" custLinFactNeighborY="-5992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9783D5E-F835-EE48-8C04-FBE9615C46B4}" type="pres">
      <dgm:prSet presAssocID="{D2AE4E81-0E79-284D-B9DF-2212D1AA0437}" presName="rootConnector1" presStyleLbl="node1" presStyleIdx="0" presStyleCnt="0"/>
      <dgm:spPr/>
      <dgm:t>
        <a:bodyPr/>
        <a:lstStyle/>
        <a:p>
          <a:endParaRPr lang="en-US"/>
        </a:p>
      </dgm:t>
    </dgm:pt>
    <dgm:pt modelId="{740C4DA4-9B11-9541-917B-DD981772391E}" type="pres">
      <dgm:prSet presAssocID="{D2AE4E81-0E79-284D-B9DF-2212D1AA0437}" presName="hierChild2" presStyleCnt="0"/>
      <dgm:spPr/>
    </dgm:pt>
    <dgm:pt modelId="{1797E64D-DBD6-814E-8BE5-B4DC4FEAB02E}" type="pres">
      <dgm:prSet presAssocID="{8BE1F96C-A404-AE44-9914-EBAF19A18ECF}" presName="Name37" presStyleLbl="parChTrans1D2" presStyleIdx="0" presStyleCnt="2"/>
      <dgm:spPr/>
      <dgm:t>
        <a:bodyPr/>
        <a:lstStyle/>
        <a:p>
          <a:endParaRPr lang="en-US"/>
        </a:p>
      </dgm:t>
    </dgm:pt>
    <dgm:pt modelId="{A428DF6E-93A4-9A43-A07E-961BFCEF6CBC}" type="pres">
      <dgm:prSet presAssocID="{B7DC29BF-917E-2448-8658-C7AAFD9656B0}" presName="hierRoot2" presStyleCnt="0">
        <dgm:presLayoutVars>
          <dgm:hierBranch val="init"/>
        </dgm:presLayoutVars>
      </dgm:prSet>
      <dgm:spPr/>
    </dgm:pt>
    <dgm:pt modelId="{7AC7B342-A20A-9F4C-BC80-00D3246F8086}" type="pres">
      <dgm:prSet presAssocID="{B7DC29BF-917E-2448-8658-C7AAFD9656B0}" presName="rootComposite" presStyleCnt="0"/>
      <dgm:spPr/>
    </dgm:pt>
    <dgm:pt modelId="{2EE7F7C7-43F8-B34D-8D5A-F883B867003C}" type="pres">
      <dgm:prSet presAssocID="{B7DC29BF-917E-2448-8658-C7AAFD9656B0}" presName="rootText" presStyleLbl="node2" presStyleIdx="0" presStyleCnt="2" custScaleX="126577" custScaleY="19656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4B9C2CE-B72C-E345-BCDA-C7A4BCF96DD0}" type="pres">
      <dgm:prSet presAssocID="{B7DC29BF-917E-2448-8658-C7AAFD9656B0}" presName="rootConnector" presStyleLbl="node2" presStyleIdx="0" presStyleCnt="2"/>
      <dgm:spPr/>
      <dgm:t>
        <a:bodyPr/>
        <a:lstStyle/>
        <a:p>
          <a:endParaRPr lang="en-US"/>
        </a:p>
      </dgm:t>
    </dgm:pt>
    <dgm:pt modelId="{5F812162-125D-1141-A7CA-CF867A651A8F}" type="pres">
      <dgm:prSet presAssocID="{B7DC29BF-917E-2448-8658-C7AAFD9656B0}" presName="hierChild4" presStyleCnt="0"/>
      <dgm:spPr/>
    </dgm:pt>
    <dgm:pt modelId="{BF20F3C6-6742-A947-BD98-6994C6CA4229}" type="pres">
      <dgm:prSet presAssocID="{D756F30E-047F-2E4C-94E3-4F3AC4B44E3C}" presName="Name37" presStyleLbl="parChTrans1D3" presStyleIdx="0" presStyleCnt="2"/>
      <dgm:spPr/>
      <dgm:t>
        <a:bodyPr/>
        <a:lstStyle/>
        <a:p>
          <a:endParaRPr lang="en-US"/>
        </a:p>
      </dgm:t>
    </dgm:pt>
    <dgm:pt modelId="{BAD2FA1A-8B30-B642-BC56-2B0BFC8A0644}" type="pres">
      <dgm:prSet presAssocID="{AA96AE81-58BF-7A44-95CA-04F94A575D12}" presName="hierRoot2" presStyleCnt="0">
        <dgm:presLayoutVars>
          <dgm:hierBranch val="init"/>
        </dgm:presLayoutVars>
      </dgm:prSet>
      <dgm:spPr/>
    </dgm:pt>
    <dgm:pt modelId="{747CDF2B-9B76-5A42-9383-844181068CC4}" type="pres">
      <dgm:prSet presAssocID="{AA96AE81-58BF-7A44-95CA-04F94A575D12}" presName="rootComposite" presStyleCnt="0"/>
      <dgm:spPr/>
    </dgm:pt>
    <dgm:pt modelId="{50A1A90D-6740-B44E-ADA0-42193D27E837}" type="pres">
      <dgm:prSet presAssocID="{AA96AE81-58BF-7A44-95CA-04F94A575D12}" presName="rootText" presStyleLbl="node3" presStyleIdx="0" presStyleCnt="2" custLinFactNeighborY="1939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3AD24A9-2327-0940-B2DD-2253FE9C311E}" type="pres">
      <dgm:prSet presAssocID="{AA96AE81-58BF-7A44-95CA-04F94A575D12}" presName="rootConnector" presStyleLbl="node3" presStyleIdx="0" presStyleCnt="2"/>
      <dgm:spPr/>
      <dgm:t>
        <a:bodyPr/>
        <a:lstStyle/>
        <a:p>
          <a:endParaRPr lang="en-US"/>
        </a:p>
      </dgm:t>
    </dgm:pt>
    <dgm:pt modelId="{DD72975A-2F61-544B-925F-2E675256B44F}" type="pres">
      <dgm:prSet presAssocID="{AA96AE81-58BF-7A44-95CA-04F94A575D12}" presName="hierChild4" presStyleCnt="0"/>
      <dgm:spPr/>
    </dgm:pt>
    <dgm:pt modelId="{2B7C332F-A5EA-9142-B2D0-D79E16A16195}" type="pres">
      <dgm:prSet presAssocID="{AA96AE81-58BF-7A44-95CA-04F94A575D12}" presName="hierChild5" presStyleCnt="0"/>
      <dgm:spPr/>
    </dgm:pt>
    <dgm:pt modelId="{0CAA453C-1D51-FB49-BCA2-9445A9D28A27}" type="pres">
      <dgm:prSet presAssocID="{B7DC29BF-917E-2448-8658-C7AAFD9656B0}" presName="hierChild5" presStyleCnt="0"/>
      <dgm:spPr/>
    </dgm:pt>
    <dgm:pt modelId="{28230495-CE81-2F49-83D8-BC23F12CDAC1}" type="pres">
      <dgm:prSet presAssocID="{ACE1BACA-C805-3F42-9ACC-6D86843E0B9A}" presName="Name37" presStyleLbl="parChTrans1D2" presStyleIdx="1" presStyleCnt="2"/>
      <dgm:spPr/>
      <dgm:t>
        <a:bodyPr/>
        <a:lstStyle/>
        <a:p>
          <a:endParaRPr lang="en-US"/>
        </a:p>
      </dgm:t>
    </dgm:pt>
    <dgm:pt modelId="{29794DCB-C3BF-2F4A-A020-8BD7C6CBA465}" type="pres">
      <dgm:prSet presAssocID="{543A6D15-D247-C14E-B15C-5D4474924DAE}" presName="hierRoot2" presStyleCnt="0">
        <dgm:presLayoutVars>
          <dgm:hierBranch val="init"/>
        </dgm:presLayoutVars>
      </dgm:prSet>
      <dgm:spPr/>
    </dgm:pt>
    <dgm:pt modelId="{DC253605-CECE-5749-A2EC-746CD1002328}" type="pres">
      <dgm:prSet presAssocID="{543A6D15-D247-C14E-B15C-5D4474924DAE}" presName="rootComposite" presStyleCnt="0"/>
      <dgm:spPr/>
    </dgm:pt>
    <dgm:pt modelId="{ED636A15-5A54-024C-8113-486FF464D1D7}" type="pres">
      <dgm:prSet presAssocID="{543A6D15-D247-C14E-B15C-5D4474924DAE}" presName="rootText" presStyleLbl="node2" presStyleIdx="1" presStyleCnt="2" custScaleX="126577" custScaleY="19656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E6C4AFE-291A-E240-8C5A-14C20787A23D}" type="pres">
      <dgm:prSet presAssocID="{543A6D15-D247-C14E-B15C-5D4474924DAE}" presName="rootConnector" presStyleLbl="node2" presStyleIdx="1" presStyleCnt="2"/>
      <dgm:spPr/>
      <dgm:t>
        <a:bodyPr/>
        <a:lstStyle/>
        <a:p>
          <a:endParaRPr lang="en-US"/>
        </a:p>
      </dgm:t>
    </dgm:pt>
    <dgm:pt modelId="{38627831-3288-E849-8BC2-8CE2456E3A79}" type="pres">
      <dgm:prSet presAssocID="{543A6D15-D247-C14E-B15C-5D4474924DAE}" presName="hierChild4" presStyleCnt="0"/>
      <dgm:spPr/>
    </dgm:pt>
    <dgm:pt modelId="{DE0B1745-63CE-714F-BD81-FCFAA279FBFE}" type="pres">
      <dgm:prSet presAssocID="{AA1EF0D8-D158-C246-B127-46CAAA60B566}" presName="Name37" presStyleLbl="parChTrans1D3" presStyleIdx="1" presStyleCnt="2"/>
      <dgm:spPr/>
      <dgm:t>
        <a:bodyPr/>
        <a:lstStyle/>
        <a:p>
          <a:endParaRPr lang="en-US"/>
        </a:p>
      </dgm:t>
    </dgm:pt>
    <dgm:pt modelId="{6AF02EA5-4588-7D47-97D1-C698B7EAFB20}" type="pres">
      <dgm:prSet presAssocID="{C60AC62D-348A-1045-9619-9B0442D4F576}" presName="hierRoot2" presStyleCnt="0">
        <dgm:presLayoutVars>
          <dgm:hierBranch val="init"/>
        </dgm:presLayoutVars>
      </dgm:prSet>
      <dgm:spPr/>
    </dgm:pt>
    <dgm:pt modelId="{76E86D1A-C1BA-FA4B-A95F-26F78E5CA8E1}" type="pres">
      <dgm:prSet presAssocID="{C60AC62D-348A-1045-9619-9B0442D4F576}" presName="rootComposite" presStyleCnt="0"/>
      <dgm:spPr/>
    </dgm:pt>
    <dgm:pt modelId="{1533C33F-C44E-404B-A8F6-55ACC99221BF}" type="pres">
      <dgm:prSet presAssocID="{C60AC62D-348A-1045-9619-9B0442D4F576}" presName="rootText" presStyleLbl="node3" presStyleIdx="1" presStyleCnt="2" custLinFactNeighborY="1939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6415E1F-6F38-6741-BDFD-36E9C30766EF}" type="pres">
      <dgm:prSet presAssocID="{C60AC62D-348A-1045-9619-9B0442D4F576}" presName="rootConnector" presStyleLbl="node3" presStyleIdx="1" presStyleCnt="2"/>
      <dgm:spPr/>
      <dgm:t>
        <a:bodyPr/>
        <a:lstStyle/>
        <a:p>
          <a:endParaRPr lang="en-US"/>
        </a:p>
      </dgm:t>
    </dgm:pt>
    <dgm:pt modelId="{C99222C5-DF41-604C-88F1-B6D693867B07}" type="pres">
      <dgm:prSet presAssocID="{C60AC62D-348A-1045-9619-9B0442D4F576}" presName="hierChild4" presStyleCnt="0"/>
      <dgm:spPr/>
    </dgm:pt>
    <dgm:pt modelId="{078C9AAB-F930-3041-9A2D-460BFC7C9C47}" type="pres">
      <dgm:prSet presAssocID="{C60AC62D-348A-1045-9619-9B0442D4F576}" presName="hierChild5" presStyleCnt="0"/>
      <dgm:spPr/>
    </dgm:pt>
    <dgm:pt modelId="{DFBEF9C7-3896-5144-8CFF-E2813C7A919A}" type="pres">
      <dgm:prSet presAssocID="{543A6D15-D247-C14E-B15C-5D4474924DAE}" presName="hierChild5" presStyleCnt="0"/>
      <dgm:spPr/>
    </dgm:pt>
    <dgm:pt modelId="{CF4A3482-7D2E-3F4B-AD14-3D815D7831DF}" type="pres">
      <dgm:prSet presAssocID="{D2AE4E81-0E79-284D-B9DF-2212D1AA0437}" presName="hierChild3" presStyleCnt="0"/>
      <dgm:spPr/>
    </dgm:pt>
  </dgm:ptLst>
  <dgm:cxnLst>
    <dgm:cxn modelId="{416E68A4-E333-FF46-B3C4-81497483148E}" type="presOf" srcId="{AA96AE81-58BF-7A44-95CA-04F94A575D12}" destId="{50A1A90D-6740-B44E-ADA0-42193D27E837}" srcOrd="0" destOrd="0" presId="urn:microsoft.com/office/officeart/2005/8/layout/orgChart1"/>
    <dgm:cxn modelId="{974C5669-D452-4E4D-A85E-825281BA4DCA}" srcId="{543A6D15-D247-C14E-B15C-5D4474924DAE}" destId="{C60AC62D-348A-1045-9619-9B0442D4F576}" srcOrd="0" destOrd="0" parTransId="{AA1EF0D8-D158-C246-B127-46CAAA60B566}" sibTransId="{C2255A94-4F3E-9F42-BC95-4E24DB3C6C07}"/>
    <dgm:cxn modelId="{472268C0-66FF-2E4E-ABC7-A8F23AA1455C}" type="presOf" srcId="{D2AE4E81-0E79-284D-B9DF-2212D1AA0437}" destId="{F9783D5E-F835-EE48-8C04-FBE9615C46B4}" srcOrd="1" destOrd="0" presId="urn:microsoft.com/office/officeart/2005/8/layout/orgChart1"/>
    <dgm:cxn modelId="{2E33DCE7-4C21-F740-9EB1-1F84A31E1516}" type="presOf" srcId="{AA1EF0D8-D158-C246-B127-46CAAA60B566}" destId="{DE0B1745-63CE-714F-BD81-FCFAA279FBFE}" srcOrd="0" destOrd="0" presId="urn:microsoft.com/office/officeart/2005/8/layout/orgChart1"/>
    <dgm:cxn modelId="{E2BC74B1-A26A-DE4C-8D61-70EDD906E68C}" srcId="{D2AE4E81-0E79-284D-B9DF-2212D1AA0437}" destId="{B7DC29BF-917E-2448-8658-C7AAFD9656B0}" srcOrd="0" destOrd="0" parTransId="{8BE1F96C-A404-AE44-9914-EBAF19A18ECF}" sibTransId="{C808A40B-E93B-4243-A49B-0C4AA6C60817}"/>
    <dgm:cxn modelId="{CDD05A72-0EB9-9D49-9E80-4F01C2CA2552}" type="presOf" srcId="{8BE1F96C-A404-AE44-9914-EBAF19A18ECF}" destId="{1797E64D-DBD6-814E-8BE5-B4DC4FEAB02E}" srcOrd="0" destOrd="0" presId="urn:microsoft.com/office/officeart/2005/8/layout/orgChart1"/>
    <dgm:cxn modelId="{91088C3A-9F27-6A47-980E-6C0D7AF036F1}" srcId="{B7DC29BF-917E-2448-8658-C7AAFD9656B0}" destId="{AA96AE81-58BF-7A44-95CA-04F94A575D12}" srcOrd="0" destOrd="0" parTransId="{D756F30E-047F-2E4C-94E3-4F3AC4B44E3C}" sibTransId="{22D4DD5E-B915-884C-8007-1E69CAC32026}"/>
    <dgm:cxn modelId="{7990861A-573D-7148-ACA0-1BDA5536989D}" type="presOf" srcId="{C60AC62D-348A-1045-9619-9B0442D4F576}" destId="{16415E1F-6F38-6741-BDFD-36E9C30766EF}" srcOrd="1" destOrd="0" presId="urn:microsoft.com/office/officeart/2005/8/layout/orgChart1"/>
    <dgm:cxn modelId="{003328DB-4A51-704E-828F-D43091169488}" type="presOf" srcId="{B7DC29BF-917E-2448-8658-C7AAFD9656B0}" destId="{84B9C2CE-B72C-E345-BCDA-C7A4BCF96DD0}" srcOrd="1" destOrd="0" presId="urn:microsoft.com/office/officeart/2005/8/layout/orgChart1"/>
    <dgm:cxn modelId="{A0400284-6AD7-8D41-A3A9-5E855BFDB3C0}" type="presOf" srcId="{543A6D15-D247-C14E-B15C-5D4474924DAE}" destId="{ED636A15-5A54-024C-8113-486FF464D1D7}" srcOrd="0" destOrd="0" presId="urn:microsoft.com/office/officeart/2005/8/layout/orgChart1"/>
    <dgm:cxn modelId="{7FF71882-1467-B744-8D45-9EDAE64BCB19}" type="presOf" srcId="{B7DC29BF-917E-2448-8658-C7AAFD9656B0}" destId="{2EE7F7C7-43F8-B34D-8D5A-F883B867003C}" srcOrd="0" destOrd="0" presId="urn:microsoft.com/office/officeart/2005/8/layout/orgChart1"/>
    <dgm:cxn modelId="{B8EDC239-128D-C243-841B-3098C55B5225}" type="presOf" srcId="{543A6D15-D247-C14E-B15C-5D4474924DAE}" destId="{8E6C4AFE-291A-E240-8C5A-14C20787A23D}" srcOrd="1" destOrd="0" presId="urn:microsoft.com/office/officeart/2005/8/layout/orgChart1"/>
    <dgm:cxn modelId="{C3BF0205-B0A4-314B-9633-4D060A6FC919}" srcId="{6F6CFAA9-E4F7-524F-BD98-C2D949D955EE}" destId="{D2AE4E81-0E79-284D-B9DF-2212D1AA0437}" srcOrd="0" destOrd="0" parTransId="{ED14A050-3038-D04E-B0AA-E572CD4AEC74}" sibTransId="{CAC68FF9-C002-8748-99B8-1EBBF219177C}"/>
    <dgm:cxn modelId="{EB999E6C-CFE7-5546-812F-A8089D4087A1}" type="presOf" srcId="{6F6CFAA9-E4F7-524F-BD98-C2D949D955EE}" destId="{3606AA11-55EE-5949-A949-FCC36A2834C3}" srcOrd="0" destOrd="0" presId="urn:microsoft.com/office/officeart/2005/8/layout/orgChart1"/>
    <dgm:cxn modelId="{90E8183C-7247-FD4F-980B-076753305CE6}" type="presOf" srcId="{ACE1BACA-C805-3F42-9ACC-6D86843E0B9A}" destId="{28230495-CE81-2F49-83D8-BC23F12CDAC1}" srcOrd="0" destOrd="0" presId="urn:microsoft.com/office/officeart/2005/8/layout/orgChart1"/>
    <dgm:cxn modelId="{1B2FEE74-0A56-C84E-B7D7-4B2887011912}" srcId="{D2AE4E81-0E79-284D-B9DF-2212D1AA0437}" destId="{543A6D15-D247-C14E-B15C-5D4474924DAE}" srcOrd="1" destOrd="0" parTransId="{ACE1BACA-C805-3F42-9ACC-6D86843E0B9A}" sibTransId="{EC044A90-C216-AA48-BD53-99E683C70A4C}"/>
    <dgm:cxn modelId="{3384951A-ADB7-914D-ACB6-3E42DE5002FE}" type="presOf" srcId="{AA96AE81-58BF-7A44-95CA-04F94A575D12}" destId="{B3AD24A9-2327-0940-B2DD-2253FE9C311E}" srcOrd="1" destOrd="0" presId="urn:microsoft.com/office/officeart/2005/8/layout/orgChart1"/>
    <dgm:cxn modelId="{61E8263A-D058-9440-B967-66B2040F11FC}" type="presOf" srcId="{D2AE4E81-0E79-284D-B9DF-2212D1AA0437}" destId="{9568498C-91E8-2D4C-B539-1BB648907E80}" srcOrd="0" destOrd="0" presId="urn:microsoft.com/office/officeart/2005/8/layout/orgChart1"/>
    <dgm:cxn modelId="{855762E7-C0AF-C447-A66B-25954A09AF5E}" type="presOf" srcId="{D756F30E-047F-2E4C-94E3-4F3AC4B44E3C}" destId="{BF20F3C6-6742-A947-BD98-6994C6CA4229}" srcOrd="0" destOrd="0" presId="urn:microsoft.com/office/officeart/2005/8/layout/orgChart1"/>
    <dgm:cxn modelId="{8BC075F6-4ED5-AC46-BA7F-59443220F6ED}" type="presOf" srcId="{C60AC62D-348A-1045-9619-9B0442D4F576}" destId="{1533C33F-C44E-404B-A8F6-55ACC99221BF}" srcOrd="0" destOrd="0" presId="urn:microsoft.com/office/officeart/2005/8/layout/orgChart1"/>
    <dgm:cxn modelId="{CA794662-CFFF-354E-B6CF-846EA5CFFF1D}" type="presParOf" srcId="{3606AA11-55EE-5949-A949-FCC36A2834C3}" destId="{4A391F08-7E37-D84F-8553-7DB41275876E}" srcOrd="0" destOrd="0" presId="urn:microsoft.com/office/officeart/2005/8/layout/orgChart1"/>
    <dgm:cxn modelId="{8C0EF206-BAF9-9C44-8B4D-D1D982E999D4}" type="presParOf" srcId="{4A391F08-7E37-D84F-8553-7DB41275876E}" destId="{18FC9348-7FDA-F549-93AE-71B80B9EB56E}" srcOrd="0" destOrd="0" presId="urn:microsoft.com/office/officeart/2005/8/layout/orgChart1"/>
    <dgm:cxn modelId="{F867B00D-B4D6-9A4A-B665-9C427030128A}" type="presParOf" srcId="{18FC9348-7FDA-F549-93AE-71B80B9EB56E}" destId="{9568498C-91E8-2D4C-B539-1BB648907E80}" srcOrd="0" destOrd="0" presId="urn:microsoft.com/office/officeart/2005/8/layout/orgChart1"/>
    <dgm:cxn modelId="{315D8FAD-ECB4-F14C-B397-3768A5D46427}" type="presParOf" srcId="{18FC9348-7FDA-F549-93AE-71B80B9EB56E}" destId="{F9783D5E-F835-EE48-8C04-FBE9615C46B4}" srcOrd="1" destOrd="0" presId="urn:microsoft.com/office/officeart/2005/8/layout/orgChart1"/>
    <dgm:cxn modelId="{40811D9A-202D-CB4C-9243-7AF62A705E98}" type="presParOf" srcId="{4A391F08-7E37-D84F-8553-7DB41275876E}" destId="{740C4DA4-9B11-9541-917B-DD981772391E}" srcOrd="1" destOrd="0" presId="urn:microsoft.com/office/officeart/2005/8/layout/orgChart1"/>
    <dgm:cxn modelId="{AB140DE0-D9E1-D449-8574-EE56576E678A}" type="presParOf" srcId="{740C4DA4-9B11-9541-917B-DD981772391E}" destId="{1797E64D-DBD6-814E-8BE5-B4DC4FEAB02E}" srcOrd="0" destOrd="0" presId="urn:microsoft.com/office/officeart/2005/8/layout/orgChart1"/>
    <dgm:cxn modelId="{DA657AC3-0E19-F64E-A26C-116096FC4BC0}" type="presParOf" srcId="{740C4DA4-9B11-9541-917B-DD981772391E}" destId="{A428DF6E-93A4-9A43-A07E-961BFCEF6CBC}" srcOrd="1" destOrd="0" presId="urn:microsoft.com/office/officeart/2005/8/layout/orgChart1"/>
    <dgm:cxn modelId="{E03EDAEB-A944-1145-8476-5136E8784E92}" type="presParOf" srcId="{A428DF6E-93A4-9A43-A07E-961BFCEF6CBC}" destId="{7AC7B342-A20A-9F4C-BC80-00D3246F8086}" srcOrd="0" destOrd="0" presId="urn:microsoft.com/office/officeart/2005/8/layout/orgChart1"/>
    <dgm:cxn modelId="{2C8BBF3C-511B-D947-81CD-74D14A9ABC09}" type="presParOf" srcId="{7AC7B342-A20A-9F4C-BC80-00D3246F8086}" destId="{2EE7F7C7-43F8-B34D-8D5A-F883B867003C}" srcOrd="0" destOrd="0" presId="urn:microsoft.com/office/officeart/2005/8/layout/orgChart1"/>
    <dgm:cxn modelId="{8FE82113-2E39-5644-ACE3-D0287446947B}" type="presParOf" srcId="{7AC7B342-A20A-9F4C-BC80-00D3246F8086}" destId="{84B9C2CE-B72C-E345-BCDA-C7A4BCF96DD0}" srcOrd="1" destOrd="0" presId="urn:microsoft.com/office/officeart/2005/8/layout/orgChart1"/>
    <dgm:cxn modelId="{AD059CDB-1703-2347-BB99-41BCA5A41955}" type="presParOf" srcId="{A428DF6E-93A4-9A43-A07E-961BFCEF6CBC}" destId="{5F812162-125D-1141-A7CA-CF867A651A8F}" srcOrd="1" destOrd="0" presId="urn:microsoft.com/office/officeart/2005/8/layout/orgChart1"/>
    <dgm:cxn modelId="{A3304B0A-110A-F74E-9793-ADC38803E994}" type="presParOf" srcId="{5F812162-125D-1141-A7CA-CF867A651A8F}" destId="{BF20F3C6-6742-A947-BD98-6994C6CA4229}" srcOrd="0" destOrd="0" presId="urn:microsoft.com/office/officeart/2005/8/layout/orgChart1"/>
    <dgm:cxn modelId="{B24193CF-6B1F-3847-AFC6-D7787E0704DA}" type="presParOf" srcId="{5F812162-125D-1141-A7CA-CF867A651A8F}" destId="{BAD2FA1A-8B30-B642-BC56-2B0BFC8A0644}" srcOrd="1" destOrd="0" presId="urn:microsoft.com/office/officeart/2005/8/layout/orgChart1"/>
    <dgm:cxn modelId="{32FFE1BC-F09A-7C4B-9CCE-8EE41AFDB408}" type="presParOf" srcId="{BAD2FA1A-8B30-B642-BC56-2B0BFC8A0644}" destId="{747CDF2B-9B76-5A42-9383-844181068CC4}" srcOrd="0" destOrd="0" presId="urn:microsoft.com/office/officeart/2005/8/layout/orgChart1"/>
    <dgm:cxn modelId="{91046864-0345-F84B-A2EE-FF761F380A0A}" type="presParOf" srcId="{747CDF2B-9B76-5A42-9383-844181068CC4}" destId="{50A1A90D-6740-B44E-ADA0-42193D27E837}" srcOrd="0" destOrd="0" presId="urn:microsoft.com/office/officeart/2005/8/layout/orgChart1"/>
    <dgm:cxn modelId="{574E0029-EA67-2D42-A2B8-B32E95119FF3}" type="presParOf" srcId="{747CDF2B-9B76-5A42-9383-844181068CC4}" destId="{B3AD24A9-2327-0940-B2DD-2253FE9C311E}" srcOrd="1" destOrd="0" presId="urn:microsoft.com/office/officeart/2005/8/layout/orgChart1"/>
    <dgm:cxn modelId="{F04545B5-0FDB-FC47-A9F8-FCC6EE89D662}" type="presParOf" srcId="{BAD2FA1A-8B30-B642-BC56-2B0BFC8A0644}" destId="{DD72975A-2F61-544B-925F-2E675256B44F}" srcOrd="1" destOrd="0" presId="urn:microsoft.com/office/officeart/2005/8/layout/orgChart1"/>
    <dgm:cxn modelId="{020258F5-A89D-9E4E-8B64-DF3FF31A8D3C}" type="presParOf" srcId="{BAD2FA1A-8B30-B642-BC56-2B0BFC8A0644}" destId="{2B7C332F-A5EA-9142-B2D0-D79E16A16195}" srcOrd="2" destOrd="0" presId="urn:microsoft.com/office/officeart/2005/8/layout/orgChart1"/>
    <dgm:cxn modelId="{82628440-4664-2A4E-88CA-F813D68EF49C}" type="presParOf" srcId="{A428DF6E-93A4-9A43-A07E-961BFCEF6CBC}" destId="{0CAA453C-1D51-FB49-BCA2-9445A9D28A27}" srcOrd="2" destOrd="0" presId="urn:microsoft.com/office/officeart/2005/8/layout/orgChart1"/>
    <dgm:cxn modelId="{FF10F831-A5BA-CA43-93CC-6A03420A755D}" type="presParOf" srcId="{740C4DA4-9B11-9541-917B-DD981772391E}" destId="{28230495-CE81-2F49-83D8-BC23F12CDAC1}" srcOrd="2" destOrd="0" presId="urn:microsoft.com/office/officeart/2005/8/layout/orgChart1"/>
    <dgm:cxn modelId="{E33293A5-BE63-5041-8428-79AFB7A724C4}" type="presParOf" srcId="{740C4DA4-9B11-9541-917B-DD981772391E}" destId="{29794DCB-C3BF-2F4A-A020-8BD7C6CBA465}" srcOrd="3" destOrd="0" presId="urn:microsoft.com/office/officeart/2005/8/layout/orgChart1"/>
    <dgm:cxn modelId="{DF827332-B9EB-784D-8001-AE1C55105356}" type="presParOf" srcId="{29794DCB-C3BF-2F4A-A020-8BD7C6CBA465}" destId="{DC253605-CECE-5749-A2EC-746CD1002328}" srcOrd="0" destOrd="0" presId="urn:microsoft.com/office/officeart/2005/8/layout/orgChart1"/>
    <dgm:cxn modelId="{6980CB1A-105C-9644-82C3-26B500B048BE}" type="presParOf" srcId="{DC253605-CECE-5749-A2EC-746CD1002328}" destId="{ED636A15-5A54-024C-8113-486FF464D1D7}" srcOrd="0" destOrd="0" presId="urn:microsoft.com/office/officeart/2005/8/layout/orgChart1"/>
    <dgm:cxn modelId="{71D005A5-CB68-8342-AE41-438E6C347EFC}" type="presParOf" srcId="{DC253605-CECE-5749-A2EC-746CD1002328}" destId="{8E6C4AFE-291A-E240-8C5A-14C20787A23D}" srcOrd="1" destOrd="0" presId="urn:microsoft.com/office/officeart/2005/8/layout/orgChart1"/>
    <dgm:cxn modelId="{1FBF0AA1-ED68-5B41-8895-3101430351DB}" type="presParOf" srcId="{29794DCB-C3BF-2F4A-A020-8BD7C6CBA465}" destId="{38627831-3288-E849-8BC2-8CE2456E3A79}" srcOrd="1" destOrd="0" presId="urn:microsoft.com/office/officeart/2005/8/layout/orgChart1"/>
    <dgm:cxn modelId="{8E5E42CC-40A0-5148-8982-7E833F8E825B}" type="presParOf" srcId="{38627831-3288-E849-8BC2-8CE2456E3A79}" destId="{DE0B1745-63CE-714F-BD81-FCFAA279FBFE}" srcOrd="0" destOrd="0" presId="urn:microsoft.com/office/officeart/2005/8/layout/orgChart1"/>
    <dgm:cxn modelId="{06276CA3-1BD2-E94A-8C03-FDADC2108384}" type="presParOf" srcId="{38627831-3288-E849-8BC2-8CE2456E3A79}" destId="{6AF02EA5-4588-7D47-97D1-C698B7EAFB20}" srcOrd="1" destOrd="0" presId="urn:microsoft.com/office/officeart/2005/8/layout/orgChart1"/>
    <dgm:cxn modelId="{C9C3E5FC-A5A4-5141-A209-F07133A4F44B}" type="presParOf" srcId="{6AF02EA5-4588-7D47-97D1-C698B7EAFB20}" destId="{76E86D1A-C1BA-FA4B-A95F-26F78E5CA8E1}" srcOrd="0" destOrd="0" presId="urn:microsoft.com/office/officeart/2005/8/layout/orgChart1"/>
    <dgm:cxn modelId="{D86A9163-2ADA-6A48-AEF0-86A8E8F0DF12}" type="presParOf" srcId="{76E86D1A-C1BA-FA4B-A95F-26F78E5CA8E1}" destId="{1533C33F-C44E-404B-A8F6-55ACC99221BF}" srcOrd="0" destOrd="0" presId="urn:microsoft.com/office/officeart/2005/8/layout/orgChart1"/>
    <dgm:cxn modelId="{0B3EF106-61AC-EC4E-B282-A4FE996A2825}" type="presParOf" srcId="{76E86D1A-C1BA-FA4B-A95F-26F78E5CA8E1}" destId="{16415E1F-6F38-6741-BDFD-36E9C30766EF}" srcOrd="1" destOrd="0" presId="urn:microsoft.com/office/officeart/2005/8/layout/orgChart1"/>
    <dgm:cxn modelId="{37F3BA1B-1ED4-AF46-A4DA-E8816ED3D170}" type="presParOf" srcId="{6AF02EA5-4588-7D47-97D1-C698B7EAFB20}" destId="{C99222C5-DF41-604C-88F1-B6D693867B07}" srcOrd="1" destOrd="0" presId="urn:microsoft.com/office/officeart/2005/8/layout/orgChart1"/>
    <dgm:cxn modelId="{E8839DFC-9081-9840-ACFA-EB58C332B5BD}" type="presParOf" srcId="{6AF02EA5-4588-7D47-97D1-C698B7EAFB20}" destId="{078C9AAB-F930-3041-9A2D-460BFC7C9C47}" srcOrd="2" destOrd="0" presId="urn:microsoft.com/office/officeart/2005/8/layout/orgChart1"/>
    <dgm:cxn modelId="{95CCBB5E-A6C0-8042-95EE-C3BCD9FDCC90}" type="presParOf" srcId="{29794DCB-C3BF-2F4A-A020-8BD7C6CBA465}" destId="{DFBEF9C7-3896-5144-8CFF-E2813C7A919A}" srcOrd="2" destOrd="0" presId="urn:microsoft.com/office/officeart/2005/8/layout/orgChart1"/>
    <dgm:cxn modelId="{16FBD9B8-2D21-0A49-A485-2CC156497010}" type="presParOf" srcId="{4A391F08-7E37-D84F-8553-7DB41275876E}" destId="{CF4A3482-7D2E-3F4B-AD14-3D815D7831D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1B1DC146-9AB2-49B3-A78E-B7A06CCD6A25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ABDDA418-E1BE-4117-BC6E-6AA30A7ABD67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tr-TR" dirty="0" smtClean="0"/>
            <a:t>Tüzel kişiler, Gençlik Grupları</a:t>
          </a:r>
          <a:endParaRPr lang="tr-TR" dirty="0"/>
        </a:p>
      </dgm:t>
    </dgm:pt>
    <dgm:pt modelId="{CB727C60-BE73-47C3-91EE-01830FA94D01}" type="parTrans" cxnId="{CDF09588-AED7-4BCB-9010-13F2D1FC09A5}">
      <dgm:prSet/>
      <dgm:spPr/>
      <dgm:t>
        <a:bodyPr/>
        <a:lstStyle/>
        <a:p>
          <a:endParaRPr lang="tr-TR"/>
        </a:p>
      </dgm:t>
    </dgm:pt>
    <dgm:pt modelId="{28ED63EA-9DEC-4C0E-8735-204FFD5131DE}" type="sibTrans" cxnId="{CDF09588-AED7-4BCB-9010-13F2D1FC09A5}">
      <dgm:prSet/>
      <dgm:spPr/>
      <dgm:t>
        <a:bodyPr/>
        <a:lstStyle/>
        <a:p>
          <a:endParaRPr lang="tr-TR"/>
        </a:p>
      </dgm:t>
    </dgm:pt>
    <dgm:pt modelId="{9EE2A43A-59F5-4DBB-B295-77CC5DE611CA}">
      <dgm:prSet phldrT="[Text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tr-TR" dirty="0" smtClean="0">
              <a:solidFill>
                <a:schemeClr val="accent4"/>
              </a:solidFill>
            </a:rPr>
            <a:t>Gençlik Değişimleri</a:t>
          </a:r>
          <a:endParaRPr lang="tr-TR" dirty="0">
            <a:solidFill>
              <a:schemeClr val="accent4"/>
            </a:solidFill>
          </a:endParaRPr>
        </a:p>
      </dgm:t>
    </dgm:pt>
    <dgm:pt modelId="{2967EF74-C6E7-4FB1-9FB2-F3B9B20E35E5}" type="parTrans" cxnId="{2CF7A147-1F6E-4C9A-B57A-AB2F49877FBE}">
      <dgm:prSet/>
      <dgm:spPr/>
      <dgm:t>
        <a:bodyPr/>
        <a:lstStyle/>
        <a:p>
          <a:endParaRPr lang="tr-TR"/>
        </a:p>
      </dgm:t>
    </dgm:pt>
    <dgm:pt modelId="{51476819-D562-4147-AF0D-F356E90703B2}" type="sibTrans" cxnId="{2CF7A147-1F6E-4C9A-B57A-AB2F49877FBE}">
      <dgm:prSet/>
      <dgm:spPr/>
      <dgm:t>
        <a:bodyPr/>
        <a:lstStyle/>
        <a:p>
          <a:endParaRPr lang="tr-TR"/>
        </a:p>
      </dgm:t>
    </dgm:pt>
    <dgm:pt modelId="{D172FA4B-A8D3-4BD7-B1E6-8AFF1872823E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tr-TR" dirty="0" smtClean="0">
              <a:solidFill>
                <a:schemeClr val="tx1"/>
              </a:solidFill>
            </a:rPr>
            <a:t>6-21 gün arası</a:t>
          </a:r>
        </a:p>
        <a:p>
          <a:r>
            <a:rPr lang="tr-TR" dirty="0" smtClean="0">
              <a:solidFill>
                <a:schemeClr val="tx1"/>
              </a:solidFill>
            </a:rPr>
            <a:t>13-30 yaş</a:t>
          </a:r>
          <a:endParaRPr lang="tr-TR" dirty="0">
            <a:solidFill>
              <a:schemeClr val="tx1"/>
            </a:solidFill>
          </a:endParaRPr>
        </a:p>
      </dgm:t>
    </dgm:pt>
    <dgm:pt modelId="{EB2BD3DF-3B11-4410-B9A8-5FB1C2D87F63}" type="parTrans" cxnId="{50769917-A410-4EB6-BA84-F4FF1713C158}">
      <dgm:prSet/>
      <dgm:spPr/>
      <dgm:t>
        <a:bodyPr/>
        <a:lstStyle/>
        <a:p>
          <a:endParaRPr lang="tr-TR"/>
        </a:p>
      </dgm:t>
    </dgm:pt>
    <dgm:pt modelId="{0E60D2A5-AC43-427B-B55E-980A7B7A9E85}" type="sibTrans" cxnId="{50769917-A410-4EB6-BA84-F4FF1713C158}">
      <dgm:prSet/>
      <dgm:spPr/>
      <dgm:t>
        <a:bodyPr/>
        <a:lstStyle/>
        <a:p>
          <a:endParaRPr lang="tr-TR"/>
        </a:p>
      </dgm:t>
    </dgm:pt>
    <dgm:pt modelId="{47D9E28C-5A14-4C74-8F6C-FBDDD1D54548}">
      <dgm:prSet phldrT="[Text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tr-TR" dirty="0" smtClean="0">
              <a:solidFill>
                <a:schemeClr val="accent4"/>
              </a:solidFill>
            </a:rPr>
            <a:t>Avrupa Gönüllü Hizmeti (AGH)</a:t>
          </a:r>
          <a:endParaRPr lang="tr-TR" dirty="0">
            <a:solidFill>
              <a:schemeClr val="accent4"/>
            </a:solidFill>
          </a:endParaRPr>
        </a:p>
      </dgm:t>
    </dgm:pt>
    <dgm:pt modelId="{4F86F441-843A-47B7-8FF8-8F1FD9946AA7}" type="parTrans" cxnId="{180B1503-A0D8-44CD-9F27-0CDEA7801299}">
      <dgm:prSet/>
      <dgm:spPr/>
      <dgm:t>
        <a:bodyPr/>
        <a:lstStyle/>
        <a:p>
          <a:endParaRPr lang="tr-TR"/>
        </a:p>
      </dgm:t>
    </dgm:pt>
    <dgm:pt modelId="{7CF1F779-9D21-4848-A5F8-6D036B128682}" type="sibTrans" cxnId="{180B1503-A0D8-44CD-9F27-0CDEA7801299}">
      <dgm:prSet/>
      <dgm:spPr/>
      <dgm:t>
        <a:bodyPr/>
        <a:lstStyle/>
        <a:p>
          <a:endParaRPr lang="tr-TR"/>
        </a:p>
      </dgm:t>
    </dgm:pt>
    <dgm:pt modelId="{F67F053A-BC12-40EF-9535-F944814D7D2A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tr-TR" dirty="0" smtClean="0">
              <a:solidFill>
                <a:schemeClr val="tx1"/>
              </a:solidFill>
            </a:rPr>
            <a:t>2 gün-2 ay</a:t>
          </a:r>
        </a:p>
        <a:p>
          <a:r>
            <a:rPr lang="tr-TR" dirty="0" smtClean="0">
              <a:solidFill>
                <a:schemeClr val="tx1"/>
              </a:solidFill>
            </a:rPr>
            <a:t>Yaş sınırı yok</a:t>
          </a:r>
          <a:endParaRPr lang="tr-TR" dirty="0">
            <a:solidFill>
              <a:schemeClr val="tx1"/>
            </a:solidFill>
          </a:endParaRPr>
        </a:p>
      </dgm:t>
    </dgm:pt>
    <dgm:pt modelId="{B9479CD8-0DE9-45B1-8DF1-B0142C3621C2}" type="parTrans" cxnId="{0051B84D-C63C-416C-9EC6-D48350B9CC1D}">
      <dgm:prSet/>
      <dgm:spPr/>
      <dgm:t>
        <a:bodyPr/>
        <a:lstStyle/>
        <a:p>
          <a:endParaRPr lang="tr-TR"/>
        </a:p>
      </dgm:t>
    </dgm:pt>
    <dgm:pt modelId="{15A7980C-BEFF-4AAF-A55D-F18B3B220047}" type="sibTrans" cxnId="{0051B84D-C63C-416C-9EC6-D48350B9CC1D}">
      <dgm:prSet/>
      <dgm:spPr/>
      <dgm:t>
        <a:bodyPr/>
        <a:lstStyle/>
        <a:p>
          <a:endParaRPr lang="tr-TR"/>
        </a:p>
      </dgm:t>
    </dgm:pt>
    <dgm:pt modelId="{E62955E7-B21B-4575-BFF1-ED02FEFAE03E}">
      <dgm:prSet phldrT="[Text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tr-TR" dirty="0" smtClean="0">
              <a:solidFill>
                <a:schemeClr val="accent4"/>
              </a:solidFill>
            </a:rPr>
            <a:t>Gençlik Çalışanlarının Hareketliliği</a:t>
          </a:r>
          <a:endParaRPr lang="tr-TR" dirty="0">
            <a:solidFill>
              <a:schemeClr val="accent4"/>
            </a:solidFill>
          </a:endParaRPr>
        </a:p>
      </dgm:t>
    </dgm:pt>
    <dgm:pt modelId="{487B4976-B143-4B29-8654-2E4991E3E435}" type="parTrans" cxnId="{D1D4CD25-5A7C-4DFE-8D71-381C4FFC7C59}">
      <dgm:prSet/>
      <dgm:spPr/>
      <dgm:t>
        <a:bodyPr/>
        <a:lstStyle/>
        <a:p>
          <a:endParaRPr lang="tr-TR"/>
        </a:p>
      </dgm:t>
    </dgm:pt>
    <dgm:pt modelId="{FE03A6B5-A41F-4CBD-AAB0-6AA2D2B88C70}" type="sibTrans" cxnId="{D1D4CD25-5A7C-4DFE-8D71-381C4FFC7C59}">
      <dgm:prSet/>
      <dgm:spPr/>
      <dgm:t>
        <a:bodyPr/>
        <a:lstStyle/>
        <a:p>
          <a:endParaRPr lang="tr-TR"/>
        </a:p>
      </dgm:t>
    </dgm:pt>
    <dgm:pt modelId="{6358F47B-61ED-4D0D-A85B-16593092DDDB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tr-TR" dirty="0" smtClean="0">
              <a:solidFill>
                <a:schemeClr val="tx1"/>
              </a:solidFill>
            </a:rPr>
            <a:t>2-12 ay arası</a:t>
          </a:r>
        </a:p>
        <a:p>
          <a:r>
            <a:rPr lang="tr-TR" dirty="0" smtClean="0">
              <a:solidFill>
                <a:schemeClr val="tx1"/>
              </a:solidFill>
            </a:rPr>
            <a:t>18-30 yaş</a:t>
          </a:r>
          <a:endParaRPr lang="tr-TR" dirty="0">
            <a:solidFill>
              <a:schemeClr val="tx1"/>
            </a:solidFill>
          </a:endParaRPr>
        </a:p>
      </dgm:t>
    </dgm:pt>
    <dgm:pt modelId="{5D2D2C98-9336-463E-A9A6-C4C2A6EC21C0}" type="parTrans" cxnId="{37DE2B7C-4F3A-42C4-9330-2DBF21890826}">
      <dgm:prSet/>
      <dgm:spPr/>
      <dgm:t>
        <a:bodyPr/>
        <a:lstStyle/>
        <a:p>
          <a:endParaRPr lang="tr-TR"/>
        </a:p>
      </dgm:t>
    </dgm:pt>
    <dgm:pt modelId="{9C60BDD6-971B-48B5-85A9-461FE86DD63A}" type="sibTrans" cxnId="{37DE2B7C-4F3A-42C4-9330-2DBF21890826}">
      <dgm:prSet/>
      <dgm:spPr/>
      <dgm:t>
        <a:bodyPr/>
        <a:lstStyle/>
        <a:p>
          <a:endParaRPr lang="tr-TR"/>
        </a:p>
      </dgm:t>
    </dgm:pt>
    <dgm:pt modelId="{4BE61B52-0387-4D7E-A2C6-D9F4A6BD2623}" type="pres">
      <dgm:prSet presAssocID="{1B1DC146-9AB2-49B3-A78E-B7A06CCD6A25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F38D48F8-B9CC-43EB-B493-B64DF28AE2F1}" type="pres">
      <dgm:prSet presAssocID="{ABDDA418-E1BE-4117-BC6E-6AA30A7ABD67}" presName="root1" presStyleCnt="0"/>
      <dgm:spPr/>
    </dgm:pt>
    <dgm:pt modelId="{7BFD0C12-C14A-49B7-909F-E3F3BAA038C9}" type="pres">
      <dgm:prSet presAssocID="{ABDDA418-E1BE-4117-BC6E-6AA30A7ABD67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39650CAA-262D-4EA1-B661-46BFDD99E7BD}" type="pres">
      <dgm:prSet presAssocID="{ABDDA418-E1BE-4117-BC6E-6AA30A7ABD67}" presName="level2hierChild" presStyleCnt="0"/>
      <dgm:spPr/>
    </dgm:pt>
    <dgm:pt modelId="{C564CFBB-0145-4ED7-8BE4-DCE430C35A74}" type="pres">
      <dgm:prSet presAssocID="{2967EF74-C6E7-4FB1-9FB2-F3B9B20E35E5}" presName="conn2-1" presStyleLbl="parChTrans1D2" presStyleIdx="0" presStyleCnt="3"/>
      <dgm:spPr/>
      <dgm:t>
        <a:bodyPr/>
        <a:lstStyle/>
        <a:p>
          <a:endParaRPr lang="tr-TR"/>
        </a:p>
      </dgm:t>
    </dgm:pt>
    <dgm:pt modelId="{1DFA14A4-BD1D-43EE-B49A-771C1F4F7D67}" type="pres">
      <dgm:prSet presAssocID="{2967EF74-C6E7-4FB1-9FB2-F3B9B20E35E5}" presName="connTx" presStyleLbl="parChTrans1D2" presStyleIdx="0" presStyleCnt="3"/>
      <dgm:spPr/>
      <dgm:t>
        <a:bodyPr/>
        <a:lstStyle/>
        <a:p>
          <a:endParaRPr lang="tr-TR"/>
        </a:p>
      </dgm:t>
    </dgm:pt>
    <dgm:pt modelId="{931F0C86-0C75-4864-A37A-0D0EF030CDB3}" type="pres">
      <dgm:prSet presAssocID="{9EE2A43A-59F5-4DBB-B295-77CC5DE611CA}" presName="root2" presStyleCnt="0"/>
      <dgm:spPr/>
    </dgm:pt>
    <dgm:pt modelId="{3FC4C452-C1A8-4EC5-8B13-8A24E553A3F8}" type="pres">
      <dgm:prSet presAssocID="{9EE2A43A-59F5-4DBB-B295-77CC5DE611CA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5F25344C-5704-4BAD-BEC1-AEBDB1DA8DD9}" type="pres">
      <dgm:prSet presAssocID="{9EE2A43A-59F5-4DBB-B295-77CC5DE611CA}" presName="level3hierChild" presStyleCnt="0"/>
      <dgm:spPr/>
    </dgm:pt>
    <dgm:pt modelId="{E099E6AB-92D6-4AD2-9A0A-07E9B4F342A9}" type="pres">
      <dgm:prSet presAssocID="{EB2BD3DF-3B11-4410-B9A8-5FB1C2D87F63}" presName="conn2-1" presStyleLbl="parChTrans1D3" presStyleIdx="0" presStyleCnt="3"/>
      <dgm:spPr/>
      <dgm:t>
        <a:bodyPr/>
        <a:lstStyle/>
        <a:p>
          <a:endParaRPr lang="tr-TR"/>
        </a:p>
      </dgm:t>
    </dgm:pt>
    <dgm:pt modelId="{DAE92982-AA09-4EE6-B218-8B6F1E0211E2}" type="pres">
      <dgm:prSet presAssocID="{EB2BD3DF-3B11-4410-B9A8-5FB1C2D87F63}" presName="connTx" presStyleLbl="parChTrans1D3" presStyleIdx="0" presStyleCnt="3"/>
      <dgm:spPr/>
      <dgm:t>
        <a:bodyPr/>
        <a:lstStyle/>
        <a:p>
          <a:endParaRPr lang="tr-TR"/>
        </a:p>
      </dgm:t>
    </dgm:pt>
    <dgm:pt modelId="{E40770AF-3C7D-4B30-816A-DEE7A654B454}" type="pres">
      <dgm:prSet presAssocID="{D172FA4B-A8D3-4BD7-B1E6-8AFF1872823E}" presName="root2" presStyleCnt="0"/>
      <dgm:spPr/>
    </dgm:pt>
    <dgm:pt modelId="{9DEA7268-B1F5-48A7-93A3-0031BEA80B72}" type="pres">
      <dgm:prSet presAssocID="{D172FA4B-A8D3-4BD7-B1E6-8AFF1872823E}" presName="LevelTwoTextNod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EB5C64BB-C0F2-4F6C-81E3-879AAF5F2A80}" type="pres">
      <dgm:prSet presAssocID="{D172FA4B-A8D3-4BD7-B1E6-8AFF1872823E}" presName="level3hierChild" presStyleCnt="0"/>
      <dgm:spPr/>
    </dgm:pt>
    <dgm:pt modelId="{ED9F22D1-CBB3-4BEB-87FB-EEF75F96C66E}" type="pres">
      <dgm:prSet presAssocID="{4F86F441-843A-47B7-8FF8-8F1FD9946AA7}" presName="conn2-1" presStyleLbl="parChTrans1D2" presStyleIdx="1" presStyleCnt="3"/>
      <dgm:spPr/>
      <dgm:t>
        <a:bodyPr/>
        <a:lstStyle/>
        <a:p>
          <a:endParaRPr lang="tr-TR"/>
        </a:p>
      </dgm:t>
    </dgm:pt>
    <dgm:pt modelId="{D274A334-8481-4FC2-8C13-E41AA8F6B276}" type="pres">
      <dgm:prSet presAssocID="{4F86F441-843A-47B7-8FF8-8F1FD9946AA7}" presName="connTx" presStyleLbl="parChTrans1D2" presStyleIdx="1" presStyleCnt="3"/>
      <dgm:spPr/>
      <dgm:t>
        <a:bodyPr/>
        <a:lstStyle/>
        <a:p>
          <a:endParaRPr lang="tr-TR"/>
        </a:p>
      </dgm:t>
    </dgm:pt>
    <dgm:pt modelId="{12BD4032-752D-4427-BDEC-738A0633F063}" type="pres">
      <dgm:prSet presAssocID="{47D9E28C-5A14-4C74-8F6C-FBDDD1D54548}" presName="root2" presStyleCnt="0"/>
      <dgm:spPr/>
    </dgm:pt>
    <dgm:pt modelId="{3D55634F-C363-4C18-AECC-A9FFB319E1CB}" type="pres">
      <dgm:prSet presAssocID="{47D9E28C-5A14-4C74-8F6C-FBDDD1D54548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4239A815-4138-4785-B642-53D2C32CA713}" type="pres">
      <dgm:prSet presAssocID="{47D9E28C-5A14-4C74-8F6C-FBDDD1D54548}" presName="level3hierChild" presStyleCnt="0"/>
      <dgm:spPr/>
    </dgm:pt>
    <dgm:pt modelId="{37C745B6-875D-49EE-A091-6E0F74A41CAE}" type="pres">
      <dgm:prSet presAssocID="{5D2D2C98-9336-463E-A9A6-C4C2A6EC21C0}" presName="conn2-1" presStyleLbl="parChTrans1D3" presStyleIdx="1" presStyleCnt="3"/>
      <dgm:spPr/>
      <dgm:t>
        <a:bodyPr/>
        <a:lstStyle/>
        <a:p>
          <a:endParaRPr lang="tr-TR"/>
        </a:p>
      </dgm:t>
    </dgm:pt>
    <dgm:pt modelId="{3D8645ED-48D6-40B6-96AF-B8643870943B}" type="pres">
      <dgm:prSet presAssocID="{5D2D2C98-9336-463E-A9A6-C4C2A6EC21C0}" presName="connTx" presStyleLbl="parChTrans1D3" presStyleIdx="1" presStyleCnt="3"/>
      <dgm:spPr/>
      <dgm:t>
        <a:bodyPr/>
        <a:lstStyle/>
        <a:p>
          <a:endParaRPr lang="tr-TR"/>
        </a:p>
      </dgm:t>
    </dgm:pt>
    <dgm:pt modelId="{3F21DB6A-1153-444E-ADBA-70658FE895CC}" type="pres">
      <dgm:prSet presAssocID="{6358F47B-61ED-4D0D-A85B-16593092DDDB}" presName="root2" presStyleCnt="0"/>
      <dgm:spPr/>
    </dgm:pt>
    <dgm:pt modelId="{D765DC73-3CE7-46E9-8271-A89CF9CF69FD}" type="pres">
      <dgm:prSet presAssocID="{6358F47B-61ED-4D0D-A85B-16593092DDDB}" presName="LevelTwoTextNod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A4CB4E91-9F4E-40A6-BABD-9005A4215494}" type="pres">
      <dgm:prSet presAssocID="{6358F47B-61ED-4D0D-A85B-16593092DDDB}" presName="level3hierChild" presStyleCnt="0"/>
      <dgm:spPr/>
    </dgm:pt>
    <dgm:pt modelId="{252D96CE-B118-435E-9467-C93C95DFB4E6}" type="pres">
      <dgm:prSet presAssocID="{487B4976-B143-4B29-8654-2E4991E3E435}" presName="conn2-1" presStyleLbl="parChTrans1D2" presStyleIdx="2" presStyleCnt="3"/>
      <dgm:spPr/>
      <dgm:t>
        <a:bodyPr/>
        <a:lstStyle/>
        <a:p>
          <a:endParaRPr lang="tr-TR"/>
        </a:p>
      </dgm:t>
    </dgm:pt>
    <dgm:pt modelId="{849EFDDD-59ED-4EE9-B922-AF87C8760FE2}" type="pres">
      <dgm:prSet presAssocID="{487B4976-B143-4B29-8654-2E4991E3E435}" presName="connTx" presStyleLbl="parChTrans1D2" presStyleIdx="2" presStyleCnt="3"/>
      <dgm:spPr/>
      <dgm:t>
        <a:bodyPr/>
        <a:lstStyle/>
        <a:p>
          <a:endParaRPr lang="tr-TR"/>
        </a:p>
      </dgm:t>
    </dgm:pt>
    <dgm:pt modelId="{AEAF3E93-AD26-4F4A-A470-D5290A364297}" type="pres">
      <dgm:prSet presAssocID="{E62955E7-B21B-4575-BFF1-ED02FEFAE03E}" presName="root2" presStyleCnt="0"/>
      <dgm:spPr/>
    </dgm:pt>
    <dgm:pt modelId="{E6A81806-A17D-4AB9-BB17-10C377DB28F9}" type="pres">
      <dgm:prSet presAssocID="{E62955E7-B21B-4575-BFF1-ED02FEFAE03E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ABA40D86-A1F0-479C-B1C5-B682064A2A56}" type="pres">
      <dgm:prSet presAssocID="{E62955E7-B21B-4575-BFF1-ED02FEFAE03E}" presName="level3hierChild" presStyleCnt="0"/>
      <dgm:spPr/>
    </dgm:pt>
    <dgm:pt modelId="{96336E17-7908-4919-8999-DBEE0A9C427E}" type="pres">
      <dgm:prSet presAssocID="{B9479CD8-0DE9-45B1-8DF1-B0142C3621C2}" presName="conn2-1" presStyleLbl="parChTrans1D3" presStyleIdx="2" presStyleCnt="3"/>
      <dgm:spPr/>
      <dgm:t>
        <a:bodyPr/>
        <a:lstStyle/>
        <a:p>
          <a:endParaRPr lang="tr-TR"/>
        </a:p>
      </dgm:t>
    </dgm:pt>
    <dgm:pt modelId="{729CF55D-3C7F-49AA-9F17-3E7C38208982}" type="pres">
      <dgm:prSet presAssocID="{B9479CD8-0DE9-45B1-8DF1-B0142C3621C2}" presName="connTx" presStyleLbl="parChTrans1D3" presStyleIdx="2" presStyleCnt="3"/>
      <dgm:spPr/>
      <dgm:t>
        <a:bodyPr/>
        <a:lstStyle/>
        <a:p>
          <a:endParaRPr lang="tr-TR"/>
        </a:p>
      </dgm:t>
    </dgm:pt>
    <dgm:pt modelId="{2013174F-0D6A-4571-9282-F8812CE5C7F9}" type="pres">
      <dgm:prSet presAssocID="{F67F053A-BC12-40EF-9535-F944814D7D2A}" presName="root2" presStyleCnt="0"/>
      <dgm:spPr/>
    </dgm:pt>
    <dgm:pt modelId="{04AA46F4-9A48-417B-9071-46F03093C9C7}" type="pres">
      <dgm:prSet presAssocID="{F67F053A-BC12-40EF-9535-F944814D7D2A}" presName="LevelTwoTextNod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A234BCE0-D71C-409B-96B8-939024F6A619}" type="pres">
      <dgm:prSet presAssocID="{F67F053A-BC12-40EF-9535-F944814D7D2A}" presName="level3hierChild" presStyleCnt="0"/>
      <dgm:spPr/>
    </dgm:pt>
  </dgm:ptLst>
  <dgm:cxnLst>
    <dgm:cxn modelId="{37DE2B7C-4F3A-42C4-9330-2DBF21890826}" srcId="{47D9E28C-5A14-4C74-8F6C-FBDDD1D54548}" destId="{6358F47B-61ED-4D0D-A85B-16593092DDDB}" srcOrd="0" destOrd="0" parTransId="{5D2D2C98-9336-463E-A9A6-C4C2A6EC21C0}" sibTransId="{9C60BDD6-971B-48B5-85A9-461FE86DD63A}"/>
    <dgm:cxn modelId="{103755EE-5D9C-4351-A30A-CDC491893D31}" type="presOf" srcId="{5D2D2C98-9336-463E-A9A6-C4C2A6EC21C0}" destId="{37C745B6-875D-49EE-A091-6E0F74A41CAE}" srcOrd="0" destOrd="0" presId="urn:microsoft.com/office/officeart/2005/8/layout/hierarchy2"/>
    <dgm:cxn modelId="{A56E27E4-81D2-4A7D-A009-B91092DA8857}" type="presOf" srcId="{E62955E7-B21B-4575-BFF1-ED02FEFAE03E}" destId="{E6A81806-A17D-4AB9-BB17-10C377DB28F9}" srcOrd="0" destOrd="0" presId="urn:microsoft.com/office/officeart/2005/8/layout/hierarchy2"/>
    <dgm:cxn modelId="{287123BB-F964-44D4-9D89-E06CF0E0CF50}" type="presOf" srcId="{B9479CD8-0DE9-45B1-8DF1-B0142C3621C2}" destId="{729CF55D-3C7F-49AA-9F17-3E7C38208982}" srcOrd="1" destOrd="0" presId="urn:microsoft.com/office/officeart/2005/8/layout/hierarchy2"/>
    <dgm:cxn modelId="{AD6586B6-2127-465E-98F5-5F5011EADC06}" type="presOf" srcId="{4F86F441-843A-47B7-8FF8-8F1FD9946AA7}" destId="{D274A334-8481-4FC2-8C13-E41AA8F6B276}" srcOrd="1" destOrd="0" presId="urn:microsoft.com/office/officeart/2005/8/layout/hierarchy2"/>
    <dgm:cxn modelId="{50769917-A410-4EB6-BA84-F4FF1713C158}" srcId="{9EE2A43A-59F5-4DBB-B295-77CC5DE611CA}" destId="{D172FA4B-A8D3-4BD7-B1E6-8AFF1872823E}" srcOrd="0" destOrd="0" parTransId="{EB2BD3DF-3B11-4410-B9A8-5FB1C2D87F63}" sibTransId="{0E60D2A5-AC43-427B-B55E-980A7B7A9E85}"/>
    <dgm:cxn modelId="{5D977F4B-5830-4D42-8839-CD8D4077B181}" type="presOf" srcId="{EB2BD3DF-3B11-4410-B9A8-5FB1C2D87F63}" destId="{DAE92982-AA09-4EE6-B218-8B6F1E0211E2}" srcOrd="1" destOrd="0" presId="urn:microsoft.com/office/officeart/2005/8/layout/hierarchy2"/>
    <dgm:cxn modelId="{D1D4CD25-5A7C-4DFE-8D71-381C4FFC7C59}" srcId="{ABDDA418-E1BE-4117-BC6E-6AA30A7ABD67}" destId="{E62955E7-B21B-4575-BFF1-ED02FEFAE03E}" srcOrd="2" destOrd="0" parTransId="{487B4976-B143-4B29-8654-2E4991E3E435}" sibTransId="{FE03A6B5-A41F-4CBD-AAB0-6AA2D2B88C70}"/>
    <dgm:cxn modelId="{2521C710-D7B9-4DC9-8505-52D266ABA02D}" type="presOf" srcId="{2967EF74-C6E7-4FB1-9FB2-F3B9B20E35E5}" destId="{C564CFBB-0145-4ED7-8BE4-DCE430C35A74}" srcOrd="0" destOrd="0" presId="urn:microsoft.com/office/officeart/2005/8/layout/hierarchy2"/>
    <dgm:cxn modelId="{DBE25217-4DD1-4DF6-8AD8-7A49F1F24745}" type="presOf" srcId="{B9479CD8-0DE9-45B1-8DF1-B0142C3621C2}" destId="{96336E17-7908-4919-8999-DBEE0A9C427E}" srcOrd="0" destOrd="0" presId="urn:microsoft.com/office/officeart/2005/8/layout/hierarchy2"/>
    <dgm:cxn modelId="{E910F503-D945-4DE7-88C2-3AA437B61F14}" type="presOf" srcId="{6358F47B-61ED-4D0D-A85B-16593092DDDB}" destId="{D765DC73-3CE7-46E9-8271-A89CF9CF69FD}" srcOrd="0" destOrd="0" presId="urn:microsoft.com/office/officeart/2005/8/layout/hierarchy2"/>
    <dgm:cxn modelId="{5EB2304E-1BB7-4488-8F17-A3C29B9FBA50}" type="presOf" srcId="{487B4976-B143-4B29-8654-2E4991E3E435}" destId="{252D96CE-B118-435E-9467-C93C95DFB4E6}" srcOrd="0" destOrd="0" presId="urn:microsoft.com/office/officeart/2005/8/layout/hierarchy2"/>
    <dgm:cxn modelId="{7F93F5DF-5783-4DB1-91CA-CEC7673E79D9}" type="presOf" srcId="{9EE2A43A-59F5-4DBB-B295-77CC5DE611CA}" destId="{3FC4C452-C1A8-4EC5-8B13-8A24E553A3F8}" srcOrd="0" destOrd="0" presId="urn:microsoft.com/office/officeart/2005/8/layout/hierarchy2"/>
    <dgm:cxn modelId="{3F3CBBE9-BEE8-499E-9195-00EB929D4DCC}" type="presOf" srcId="{ABDDA418-E1BE-4117-BC6E-6AA30A7ABD67}" destId="{7BFD0C12-C14A-49B7-909F-E3F3BAA038C9}" srcOrd="0" destOrd="0" presId="urn:microsoft.com/office/officeart/2005/8/layout/hierarchy2"/>
    <dgm:cxn modelId="{A67F1EAB-AE4F-474D-889A-C7FA661CE4F2}" type="presOf" srcId="{5D2D2C98-9336-463E-A9A6-C4C2A6EC21C0}" destId="{3D8645ED-48D6-40B6-96AF-B8643870943B}" srcOrd="1" destOrd="0" presId="urn:microsoft.com/office/officeart/2005/8/layout/hierarchy2"/>
    <dgm:cxn modelId="{C833B945-9AF5-4F78-BA3E-C9DCFFC8EE7A}" type="presOf" srcId="{2967EF74-C6E7-4FB1-9FB2-F3B9B20E35E5}" destId="{1DFA14A4-BD1D-43EE-B49A-771C1F4F7D67}" srcOrd="1" destOrd="0" presId="urn:microsoft.com/office/officeart/2005/8/layout/hierarchy2"/>
    <dgm:cxn modelId="{029C93EB-BA0E-4D0F-9B59-F2D6C2A0E4B5}" type="presOf" srcId="{487B4976-B143-4B29-8654-2E4991E3E435}" destId="{849EFDDD-59ED-4EE9-B922-AF87C8760FE2}" srcOrd="1" destOrd="0" presId="urn:microsoft.com/office/officeart/2005/8/layout/hierarchy2"/>
    <dgm:cxn modelId="{E7E50EC5-7D53-494D-9BF8-F51B26CB1814}" type="presOf" srcId="{F67F053A-BC12-40EF-9535-F944814D7D2A}" destId="{04AA46F4-9A48-417B-9071-46F03093C9C7}" srcOrd="0" destOrd="0" presId="urn:microsoft.com/office/officeart/2005/8/layout/hierarchy2"/>
    <dgm:cxn modelId="{E2AD640C-A1FF-4043-8BF2-C20B29597AEC}" type="presOf" srcId="{D172FA4B-A8D3-4BD7-B1E6-8AFF1872823E}" destId="{9DEA7268-B1F5-48A7-93A3-0031BEA80B72}" srcOrd="0" destOrd="0" presId="urn:microsoft.com/office/officeart/2005/8/layout/hierarchy2"/>
    <dgm:cxn modelId="{57F6366C-A197-4417-9EC8-FF9FFC76C98C}" type="presOf" srcId="{47D9E28C-5A14-4C74-8F6C-FBDDD1D54548}" destId="{3D55634F-C363-4C18-AECC-A9FFB319E1CB}" srcOrd="0" destOrd="0" presId="urn:microsoft.com/office/officeart/2005/8/layout/hierarchy2"/>
    <dgm:cxn modelId="{CDF09588-AED7-4BCB-9010-13F2D1FC09A5}" srcId="{1B1DC146-9AB2-49B3-A78E-B7A06CCD6A25}" destId="{ABDDA418-E1BE-4117-BC6E-6AA30A7ABD67}" srcOrd="0" destOrd="0" parTransId="{CB727C60-BE73-47C3-91EE-01830FA94D01}" sibTransId="{28ED63EA-9DEC-4C0E-8735-204FFD5131DE}"/>
    <dgm:cxn modelId="{8148DFEA-C54C-4B69-8961-7CE01EC8212B}" type="presOf" srcId="{EB2BD3DF-3B11-4410-B9A8-5FB1C2D87F63}" destId="{E099E6AB-92D6-4AD2-9A0A-07E9B4F342A9}" srcOrd="0" destOrd="0" presId="urn:microsoft.com/office/officeart/2005/8/layout/hierarchy2"/>
    <dgm:cxn modelId="{180B1503-A0D8-44CD-9F27-0CDEA7801299}" srcId="{ABDDA418-E1BE-4117-BC6E-6AA30A7ABD67}" destId="{47D9E28C-5A14-4C74-8F6C-FBDDD1D54548}" srcOrd="1" destOrd="0" parTransId="{4F86F441-843A-47B7-8FF8-8F1FD9946AA7}" sibTransId="{7CF1F779-9D21-4848-A5F8-6D036B128682}"/>
    <dgm:cxn modelId="{E44D0DB0-B049-4714-B9DE-4C0515968B07}" type="presOf" srcId="{4F86F441-843A-47B7-8FF8-8F1FD9946AA7}" destId="{ED9F22D1-CBB3-4BEB-87FB-EEF75F96C66E}" srcOrd="0" destOrd="0" presId="urn:microsoft.com/office/officeart/2005/8/layout/hierarchy2"/>
    <dgm:cxn modelId="{58B440BA-0C2D-4326-84A7-CD28A42B552D}" type="presOf" srcId="{1B1DC146-9AB2-49B3-A78E-B7A06CCD6A25}" destId="{4BE61B52-0387-4D7E-A2C6-D9F4A6BD2623}" srcOrd="0" destOrd="0" presId="urn:microsoft.com/office/officeart/2005/8/layout/hierarchy2"/>
    <dgm:cxn modelId="{2CF7A147-1F6E-4C9A-B57A-AB2F49877FBE}" srcId="{ABDDA418-E1BE-4117-BC6E-6AA30A7ABD67}" destId="{9EE2A43A-59F5-4DBB-B295-77CC5DE611CA}" srcOrd="0" destOrd="0" parTransId="{2967EF74-C6E7-4FB1-9FB2-F3B9B20E35E5}" sibTransId="{51476819-D562-4147-AF0D-F356E90703B2}"/>
    <dgm:cxn modelId="{0051B84D-C63C-416C-9EC6-D48350B9CC1D}" srcId="{E62955E7-B21B-4575-BFF1-ED02FEFAE03E}" destId="{F67F053A-BC12-40EF-9535-F944814D7D2A}" srcOrd="0" destOrd="0" parTransId="{B9479CD8-0DE9-45B1-8DF1-B0142C3621C2}" sibTransId="{15A7980C-BEFF-4AAF-A55D-F18B3B220047}"/>
    <dgm:cxn modelId="{1D41178A-757B-4DE3-896F-0D5161B53EA4}" type="presParOf" srcId="{4BE61B52-0387-4D7E-A2C6-D9F4A6BD2623}" destId="{F38D48F8-B9CC-43EB-B493-B64DF28AE2F1}" srcOrd="0" destOrd="0" presId="urn:microsoft.com/office/officeart/2005/8/layout/hierarchy2"/>
    <dgm:cxn modelId="{7135D29A-B354-4993-9B66-BBCA0CE0DC8C}" type="presParOf" srcId="{F38D48F8-B9CC-43EB-B493-B64DF28AE2F1}" destId="{7BFD0C12-C14A-49B7-909F-E3F3BAA038C9}" srcOrd="0" destOrd="0" presId="urn:microsoft.com/office/officeart/2005/8/layout/hierarchy2"/>
    <dgm:cxn modelId="{E37B7A1B-1ECE-44EB-8FE9-A7B08BDDAD24}" type="presParOf" srcId="{F38D48F8-B9CC-43EB-B493-B64DF28AE2F1}" destId="{39650CAA-262D-4EA1-B661-46BFDD99E7BD}" srcOrd="1" destOrd="0" presId="urn:microsoft.com/office/officeart/2005/8/layout/hierarchy2"/>
    <dgm:cxn modelId="{0147E4E5-331F-4227-8F01-48DBEB791908}" type="presParOf" srcId="{39650CAA-262D-4EA1-B661-46BFDD99E7BD}" destId="{C564CFBB-0145-4ED7-8BE4-DCE430C35A74}" srcOrd="0" destOrd="0" presId="urn:microsoft.com/office/officeart/2005/8/layout/hierarchy2"/>
    <dgm:cxn modelId="{0A88331C-C48E-48DA-B91D-01E35F1AF475}" type="presParOf" srcId="{C564CFBB-0145-4ED7-8BE4-DCE430C35A74}" destId="{1DFA14A4-BD1D-43EE-B49A-771C1F4F7D67}" srcOrd="0" destOrd="0" presId="urn:microsoft.com/office/officeart/2005/8/layout/hierarchy2"/>
    <dgm:cxn modelId="{24AF58B7-0F52-46A6-B3A6-5FEA96ADCBAD}" type="presParOf" srcId="{39650CAA-262D-4EA1-B661-46BFDD99E7BD}" destId="{931F0C86-0C75-4864-A37A-0D0EF030CDB3}" srcOrd="1" destOrd="0" presId="urn:microsoft.com/office/officeart/2005/8/layout/hierarchy2"/>
    <dgm:cxn modelId="{BAD1F015-1354-4D49-B2C2-FFF835D6B8BA}" type="presParOf" srcId="{931F0C86-0C75-4864-A37A-0D0EF030CDB3}" destId="{3FC4C452-C1A8-4EC5-8B13-8A24E553A3F8}" srcOrd="0" destOrd="0" presId="urn:microsoft.com/office/officeart/2005/8/layout/hierarchy2"/>
    <dgm:cxn modelId="{EA14C1E9-CBED-4F8F-81E2-852851C547D2}" type="presParOf" srcId="{931F0C86-0C75-4864-A37A-0D0EF030CDB3}" destId="{5F25344C-5704-4BAD-BEC1-AEBDB1DA8DD9}" srcOrd="1" destOrd="0" presId="urn:microsoft.com/office/officeart/2005/8/layout/hierarchy2"/>
    <dgm:cxn modelId="{5D0A617D-607B-42C6-835C-5EDC262673B4}" type="presParOf" srcId="{5F25344C-5704-4BAD-BEC1-AEBDB1DA8DD9}" destId="{E099E6AB-92D6-4AD2-9A0A-07E9B4F342A9}" srcOrd="0" destOrd="0" presId="urn:microsoft.com/office/officeart/2005/8/layout/hierarchy2"/>
    <dgm:cxn modelId="{B04B45F6-52A9-4D9E-B077-85A0C52E1EAF}" type="presParOf" srcId="{E099E6AB-92D6-4AD2-9A0A-07E9B4F342A9}" destId="{DAE92982-AA09-4EE6-B218-8B6F1E0211E2}" srcOrd="0" destOrd="0" presId="urn:microsoft.com/office/officeart/2005/8/layout/hierarchy2"/>
    <dgm:cxn modelId="{4ED0D18D-FD32-4EA0-B06D-AC08690E019A}" type="presParOf" srcId="{5F25344C-5704-4BAD-BEC1-AEBDB1DA8DD9}" destId="{E40770AF-3C7D-4B30-816A-DEE7A654B454}" srcOrd="1" destOrd="0" presId="urn:microsoft.com/office/officeart/2005/8/layout/hierarchy2"/>
    <dgm:cxn modelId="{A752DB0A-7801-43D4-A3BF-4A62AC69C208}" type="presParOf" srcId="{E40770AF-3C7D-4B30-816A-DEE7A654B454}" destId="{9DEA7268-B1F5-48A7-93A3-0031BEA80B72}" srcOrd="0" destOrd="0" presId="urn:microsoft.com/office/officeart/2005/8/layout/hierarchy2"/>
    <dgm:cxn modelId="{890B1577-7646-4B42-AA13-0DE598C46179}" type="presParOf" srcId="{E40770AF-3C7D-4B30-816A-DEE7A654B454}" destId="{EB5C64BB-C0F2-4F6C-81E3-879AAF5F2A80}" srcOrd="1" destOrd="0" presId="urn:microsoft.com/office/officeart/2005/8/layout/hierarchy2"/>
    <dgm:cxn modelId="{210FD9A6-71F2-4C40-98ED-DEFFAE88075F}" type="presParOf" srcId="{39650CAA-262D-4EA1-B661-46BFDD99E7BD}" destId="{ED9F22D1-CBB3-4BEB-87FB-EEF75F96C66E}" srcOrd="2" destOrd="0" presId="urn:microsoft.com/office/officeart/2005/8/layout/hierarchy2"/>
    <dgm:cxn modelId="{2F509E12-CE21-4E8B-A137-A1896A15D259}" type="presParOf" srcId="{ED9F22D1-CBB3-4BEB-87FB-EEF75F96C66E}" destId="{D274A334-8481-4FC2-8C13-E41AA8F6B276}" srcOrd="0" destOrd="0" presId="urn:microsoft.com/office/officeart/2005/8/layout/hierarchy2"/>
    <dgm:cxn modelId="{9E51F1FD-D66F-4224-B1B1-AD8C96E2577A}" type="presParOf" srcId="{39650CAA-262D-4EA1-B661-46BFDD99E7BD}" destId="{12BD4032-752D-4427-BDEC-738A0633F063}" srcOrd="3" destOrd="0" presId="urn:microsoft.com/office/officeart/2005/8/layout/hierarchy2"/>
    <dgm:cxn modelId="{EDEAD41D-3E0C-4F4E-B597-EA03D16CB7B5}" type="presParOf" srcId="{12BD4032-752D-4427-BDEC-738A0633F063}" destId="{3D55634F-C363-4C18-AECC-A9FFB319E1CB}" srcOrd="0" destOrd="0" presId="urn:microsoft.com/office/officeart/2005/8/layout/hierarchy2"/>
    <dgm:cxn modelId="{A7D9F74B-49F5-4EC7-85C9-FFEF5610D546}" type="presParOf" srcId="{12BD4032-752D-4427-BDEC-738A0633F063}" destId="{4239A815-4138-4785-B642-53D2C32CA713}" srcOrd="1" destOrd="0" presId="urn:microsoft.com/office/officeart/2005/8/layout/hierarchy2"/>
    <dgm:cxn modelId="{908F8D39-2370-4EDB-893D-F5F3B7E035BF}" type="presParOf" srcId="{4239A815-4138-4785-B642-53D2C32CA713}" destId="{37C745B6-875D-49EE-A091-6E0F74A41CAE}" srcOrd="0" destOrd="0" presId="urn:microsoft.com/office/officeart/2005/8/layout/hierarchy2"/>
    <dgm:cxn modelId="{68B51676-D59E-4FB1-9565-2511D1F29E33}" type="presParOf" srcId="{37C745B6-875D-49EE-A091-6E0F74A41CAE}" destId="{3D8645ED-48D6-40B6-96AF-B8643870943B}" srcOrd="0" destOrd="0" presId="urn:microsoft.com/office/officeart/2005/8/layout/hierarchy2"/>
    <dgm:cxn modelId="{DF287A1B-DCD1-45F6-A338-065C2EAB31E4}" type="presParOf" srcId="{4239A815-4138-4785-B642-53D2C32CA713}" destId="{3F21DB6A-1153-444E-ADBA-70658FE895CC}" srcOrd="1" destOrd="0" presId="urn:microsoft.com/office/officeart/2005/8/layout/hierarchy2"/>
    <dgm:cxn modelId="{1F881FED-6B14-47BB-AD6C-FBFAC712E532}" type="presParOf" srcId="{3F21DB6A-1153-444E-ADBA-70658FE895CC}" destId="{D765DC73-3CE7-46E9-8271-A89CF9CF69FD}" srcOrd="0" destOrd="0" presId="urn:microsoft.com/office/officeart/2005/8/layout/hierarchy2"/>
    <dgm:cxn modelId="{BF09F9F6-F6B7-4EBF-83CA-BFC324409AB7}" type="presParOf" srcId="{3F21DB6A-1153-444E-ADBA-70658FE895CC}" destId="{A4CB4E91-9F4E-40A6-BABD-9005A4215494}" srcOrd="1" destOrd="0" presId="urn:microsoft.com/office/officeart/2005/8/layout/hierarchy2"/>
    <dgm:cxn modelId="{E90E8962-BB42-4D27-B4F7-78646E0AA84A}" type="presParOf" srcId="{39650CAA-262D-4EA1-B661-46BFDD99E7BD}" destId="{252D96CE-B118-435E-9467-C93C95DFB4E6}" srcOrd="4" destOrd="0" presId="urn:microsoft.com/office/officeart/2005/8/layout/hierarchy2"/>
    <dgm:cxn modelId="{2525E8B1-99EC-4468-860C-C2595BD4D1C7}" type="presParOf" srcId="{252D96CE-B118-435E-9467-C93C95DFB4E6}" destId="{849EFDDD-59ED-4EE9-B922-AF87C8760FE2}" srcOrd="0" destOrd="0" presId="urn:microsoft.com/office/officeart/2005/8/layout/hierarchy2"/>
    <dgm:cxn modelId="{0E84C721-BA4E-4AF7-A7F9-A146E7EA768F}" type="presParOf" srcId="{39650CAA-262D-4EA1-B661-46BFDD99E7BD}" destId="{AEAF3E93-AD26-4F4A-A470-D5290A364297}" srcOrd="5" destOrd="0" presId="urn:microsoft.com/office/officeart/2005/8/layout/hierarchy2"/>
    <dgm:cxn modelId="{9CFAE4C1-2D10-4096-AA66-E9D8B83D3A1A}" type="presParOf" srcId="{AEAF3E93-AD26-4F4A-A470-D5290A364297}" destId="{E6A81806-A17D-4AB9-BB17-10C377DB28F9}" srcOrd="0" destOrd="0" presId="urn:microsoft.com/office/officeart/2005/8/layout/hierarchy2"/>
    <dgm:cxn modelId="{C1062B7E-A263-4697-AC73-6A40BE8E56E7}" type="presParOf" srcId="{AEAF3E93-AD26-4F4A-A470-D5290A364297}" destId="{ABA40D86-A1F0-479C-B1C5-B682064A2A56}" srcOrd="1" destOrd="0" presId="urn:microsoft.com/office/officeart/2005/8/layout/hierarchy2"/>
    <dgm:cxn modelId="{DA99D626-37F3-446B-907C-0780B73D1BED}" type="presParOf" srcId="{ABA40D86-A1F0-479C-B1C5-B682064A2A56}" destId="{96336E17-7908-4919-8999-DBEE0A9C427E}" srcOrd="0" destOrd="0" presId="urn:microsoft.com/office/officeart/2005/8/layout/hierarchy2"/>
    <dgm:cxn modelId="{1519E010-A6E3-47EF-B047-9F5EED052853}" type="presParOf" srcId="{96336E17-7908-4919-8999-DBEE0A9C427E}" destId="{729CF55D-3C7F-49AA-9F17-3E7C38208982}" srcOrd="0" destOrd="0" presId="urn:microsoft.com/office/officeart/2005/8/layout/hierarchy2"/>
    <dgm:cxn modelId="{85AA2C4B-782F-450E-ADC6-0E0FA39DAE1A}" type="presParOf" srcId="{ABA40D86-A1F0-479C-B1C5-B682064A2A56}" destId="{2013174F-0D6A-4571-9282-F8812CE5C7F9}" srcOrd="1" destOrd="0" presId="urn:microsoft.com/office/officeart/2005/8/layout/hierarchy2"/>
    <dgm:cxn modelId="{A7680A7B-ABD4-4B17-803B-CA429A9743AA}" type="presParOf" srcId="{2013174F-0D6A-4571-9282-F8812CE5C7F9}" destId="{04AA46F4-9A48-417B-9071-46F03093C9C7}" srcOrd="0" destOrd="0" presId="urn:microsoft.com/office/officeart/2005/8/layout/hierarchy2"/>
    <dgm:cxn modelId="{D5E1C72E-B9A9-4E47-8463-2AD512CA28DA}" type="presParOf" srcId="{2013174F-0D6A-4571-9282-F8812CE5C7F9}" destId="{A234BCE0-D71C-409B-96B8-939024F6A619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5896406C-E33C-4526-97E3-E9483CFE41F8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6C7C64DE-D1F3-43EE-AF69-A58404AA8EA5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tr-TR" dirty="0" smtClean="0"/>
            <a:t>Uygunluk</a:t>
          </a:r>
          <a:endParaRPr lang="tr-TR" dirty="0"/>
        </a:p>
      </dgm:t>
    </dgm:pt>
    <dgm:pt modelId="{C494402D-3972-4366-8709-850B7FE9C422}" type="parTrans" cxnId="{CD96E16F-1B09-4BC5-9CDC-21BC975F3530}">
      <dgm:prSet/>
      <dgm:spPr/>
      <dgm:t>
        <a:bodyPr/>
        <a:lstStyle/>
        <a:p>
          <a:endParaRPr lang="tr-TR"/>
        </a:p>
      </dgm:t>
    </dgm:pt>
    <dgm:pt modelId="{2AE550BD-A441-4BEB-AF85-3D8610516730}" type="sibTrans" cxnId="{CD96E16F-1B09-4BC5-9CDC-21BC975F3530}">
      <dgm:prSet/>
      <dgm:spPr/>
      <dgm:t>
        <a:bodyPr/>
        <a:lstStyle/>
        <a:p>
          <a:endParaRPr lang="tr-TR"/>
        </a:p>
      </dgm:t>
    </dgm:pt>
    <dgm:pt modelId="{CA4316E1-C38C-4B65-BF26-893BAB4E394F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tr-TR" b="0" dirty="0" smtClean="0">
              <a:solidFill>
                <a:schemeClr val="bg1"/>
              </a:solidFill>
              <a:cs typeface="Times New Roman" panose="02020603050405020304" pitchFamily="18" charset="0"/>
            </a:rPr>
            <a:t>Tasarım ve Uygulama Kalitesi</a:t>
          </a:r>
          <a:endParaRPr lang="tr-TR" b="0" dirty="0">
            <a:solidFill>
              <a:schemeClr val="bg1"/>
            </a:solidFill>
          </a:endParaRPr>
        </a:p>
      </dgm:t>
    </dgm:pt>
    <dgm:pt modelId="{D49C2396-6169-4734-BB3F-FC529F9CB320}" type="parTrans" cxnId="{133B6855-9DBD-4DCE-B738-1BA2618B04B1}">
      <dgm:prSet/>
      <dgm:spPr/>
      <dgm:t>
        <a:bodyPr/>
        <a:lstStyle/>
        <a:p>
          <a:endParaRPr lang="tr-TR"/>
        </a:p>
      </dgm:t>
    </dgm:pt>
    <dgm:pt modelId="{F1EA35DA-3DE0-40AB-B645-C43AE250A12C}" type="sibTrans" cxnId="{133B6855-9DBD-4DCE-B738-1BA2618B04B1}">
      <dgm:prSet/>
      <dgm:spPr/>
      <dgm:t>
        <a:bodyPr/>
        <a:lstStyle/>
        <a:p>
          <a:endParaRPr lang="tr-TR"/>
        </a:p>
      </dgm:t>
    </dgm:pt>
    <dgm:pt modelId="{7C67FC14-E5A0-48D0-8206-AD0511F92E27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tr-TR" dirty="0" smtClean="0"/>
            <a:t>Etki ve Yaygınlaştırma</a:t>
          </a:r>
          <a:endParaRPr lang="tr-TR" dirty="0"/>
        </a:p>
      </dgm:t>
    </dgm:pt>
    <dgm:pt modelId="{D346D12B-E458-4AA4-B93C-6087F61F9746}" type="parTrans" cxnId="{7D1EB87F-67B0-4695-9C0C-57150501D9B1}">
      <dgm:prSet/>
      <dgm:spPr/>
      <dgm:t>
        <a:bodyPr/>
        <a:lstStyle/>
        <a:p>
          <a:endParaRPr lang="tr-TR"/>
        </a:p>
      </dgm:t>
    </dgm:pt>
    <dgm:pt modelId="{71D5828F-08C9-472F-9106-1415F3701A9C}" type="sibTrans" cxnId="{7D1EB87F-67B0-4695-9C0C-57150501D9B1}">
      <dgm:prSet/>
      <dgm:spPr/>
      <dgm:t>
        <a:bodyPr/>
        <a:lstStyle/>
        <a:p>
          <a:endParaRPr lang="tr-TR"/>
        </a:p>
      </dgm:t>
    </dgm:pt>
    <dgm:pt modelId="{D2822A9E-1AD4-4177-88BA-916C41114A6B}" type="pres">
      <dgm:prSet presAssocID="{5896406C-E33C-4526-97E3-E9483CFE41F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tr-TR"/>
        </a:p>
      </dgm:t>
    </dgm:pt>
    <dgm:pt modelId="{EC831F79-E271-430C-B71E-E8FA7F37670B}" type="pres">
      <dgm:prSet presAssocID="{5896406C-E33C-4526-97E3-E9483CFE41F8}" presName="Name1" presStyleCnt="0"/>
      <dgm:spPr/>
    </dgm:pt>
    <dgm:pt modelId="{7745B75E-BBFB-4BB7-A0CD-5E4D054DA7CC}" type="pres">
      <dgm:prSet presAssocID="{5896406C-E33C-4526-97E3-E9483CFE41F8}" presName="cycle" presStyleCnt="0"/>
      <dgm:spPr/>
    </dgm:pt>
    <dgm:pt modelId="{EA09E0B5-5B48-46AB-A0D2-46591474CA42}" type="pres">
      <dgm:prSet presAssocID="{5896406C-E33C-4526-97E3-E9483CFE41F8}" presName="srcNode" presStyleLbl="node1" presStyleIdx="0" presStyleCnt="3"/>
      <dgm:spPr/>
    </dgm:pt>
    <dgm:pt modelId="{2ECABBC2-E5A7-4469-8FE9-459F928B49A2}" type="pres">
      <dgm:prSet presAssocID="{5896406C-E33C-4526-97E3-E9483CFE41F8}" presName="conn" presStyleLbl="parChTrans1D2" presStyleIdx="0" presStyleCnt="1"/>
      <dgm:spPr/>
      <dgm:t>
        <a:bodyPr/>
        <a:lstStyle/>
        <a:p>
          <a:endParaRPr lang="tr-TR"/>
        </a:p>
      </dgm:t>
    </dgm:pt>
    <dgm:pt modelId="{DC6D07BF-D1E0-4F0C-8979-9D67F7F68E4A}" type="pres">
      <dgm:prSet presAssocID="{5896406C-E33C-4526-97E3-E9483CFE41F8}" presName="extraNode" presStyleLbl="node1" presStyleIdx="0" presStyleCnt="3"/>
      <dgm:spPr/>
    </dgm:pt>
    <dgm:pt modelId="{2DC7E216-8C7C-4C01-8921-73C7F45EFAEC}" type="pres">
      <dgm:prSet presAssocID="{5896406C-E33C-4526-97E3-E9483CFE41F8}" presName="dstNode" presStyleLbl="node1" presStyleIdx="0" presStyleCnt="3"/>
      <dgm:spPr/>
    </dgm:pt>
    <dgm:pt modelId="{7BE84B2E-239B-4704-9AD5-2B57BA83095C}" type="pres">
      <dgm:prSet presAssocID="{6C7C64DE-D1F3-43EE-AF69-A58404AA8EA5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944B8A6-E4A3-45AC-B242-813EBCBE8213}" type="pres">
      <dgm:prSet presAssocID="{6C7C64DE-D1F3-43EE-AF69-A58404AA8EA5}" presName="accent_1" presStyleCnt="0"/>
      <dgm:spPr/>
    </dgm:pt>
    <dgm:pt modelId="{04CF70D9-E8F6-491B-8933-4411B2E5D391}" type="pres">
      <dgm:prSet presAssocID="{6C7C64DE-D1F3-43EE-AF69-A58404AA8EA5}" presName="accentRepeatNode" presStyleLbl="solidFgAcc1" presStyleIdx="0" presStyleCnt="3"/>
      <dgm:spPr/>
    </dgm:pt>
    <dgm:pt modelId="{89948394-7453-4C15-AC7F-8963436BF121}" type="pres">
      <dgm:prSet presAssocID="{CA4316E1-C38C-4B65-BF26-893BAB4E394F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C978E5E-8F33-4AC3-801C-39D0B78AB85C}" type="pres">
      <dgm:prSet presAssocID="{CA4316E1-C38C-4B65-BF26-893BAB4E394F}" presName="accent_2" presStyleCnt="0"/>
      <dgm:spPr/>
    </dgm:pt>
    <dgm:pt modelId="{EB41E0EC-361D-4991-922C-E162A56B6EB4}" type="pres">
      <dgm:prSet presAssocID="{CA4316E1-C38C-4B65-BF26-893BAB4E394F}" presName="accentRepeatNode" presStyleLbl="solidFgAcc1" presStyleIdx="1" presStyleCnt="3"/>
      <dgm:spPr/>
    </dgm:pt>
    <dgm:pt modelId="{29F20E3D-6064-4401-9DF2-D5C6FDE2AA4D}" type="pres">
      <dgm:prSet presAssocID="{7C67FC14-E5A0-48D0-8206-AD0511F92E27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65A7018-021D-48FB-AFD4-38CE218F2E35}" type="pres">
      <dgm:prSet presAssocID="{7C67FC14-E5A0-48D0-8206-AD0511F92E27}" presName="accent_3" presStyleCnt="0"/>
      <dgm:spPr/>
    </dgm:pt>
    <dgm:pt modelId="{3A236C52-6C15-42A4-9892-56262B2826BE}" type="pres">
      <dgm:prSet presAssocID="{7C67FC14-E5A0-48D0-8206-AD0511F92E27}" presName="accentRepeatNode" presStyleLbl="solidFgAcc1" presStyleIdx="2" presStyleCnt="3"/>
      <dgm:spPr/>
    </dgm:pt>
  </dgm:ptLst>
  <dgm:cxnLst>
    <dgm:cxn modelId="{525B9508-CA0E-4FF2-A2BD-77FD7515A20A}" type="presOf" srcId="{CA4316E1-C38C-4B65-BF26-893BAB4E394F}" destId="{89948394-7453-4C15-AC7F-8963436BF121}" srcOrd="0" destOrd="0" presId="urn:microsoft.com/office/officeart/2008/layout/VerticalCurvedList"/>
    <dgm:cxn modelId="{10046509-CB14-4A63-A118-F5483648C07B}" type="presOf" srcId="{2AE550BD-A441-4BEB-AF85-3D8610516730}" destId="{2ECABBC2-E5A7-4469-8FE9-459F928B49A2}" srcOrd="0" destOrd="0" presId="urn:microsoft.com/office/officeart/2008/layout/VerticalCurvedList"/>
    <dgm:cxn modelId="{5326DE8D-CF84-45C1-A5C2-F4D78135680A}" type="presOf" srcId="{7C67FC14-E5A0-48D0-8206-AD0511F92E27}" destId="{29F20E3D-6064-4401-9DF2-D5C6FDE2AA4D}" srcOrd="0" destOrd="0" presId="urn:microsoft.com/office/officeart/2008/layout/VerticalCurvedList"/>
    <dgm:cxn modelId="{CD96E16F-1B09-4BC5-9CDC-21BC975F3530}" srcId="{5896406C-E33C-4526-97E3-E9483CFE41F8}" destId="{6C7C64DE-D1F3-43EE-AF69-A58404AA8EA5}" srcOrd="0" destOrd="0" parTransId="{C494402D-3972-4366-8709-850B7FE9C422}" sibTransId="{2AE550BD-A441-4BEB-AF85-3D8610516730}"/>
    <dgm:cxn modelId="{06DE4F07-43FB-4878-AB10-E95E06D37116}" type="presOf" srcId="{5896406C-E33C-4526-97E3-E9483CFE41F8}" destId="{D2822A9E-1AD4-4177-88BA-916C41114A6B}" srcOrd="0" destOrd="0" presId="urn:microsoft.com/office/officeart/2008/layout/VerticalCurvedList"/>
    <dgm:cxn modelId="{395E7848-4E97-4A24-A242-303CF8110CD6}" type="presOf" srcId="{6C7C64DE-D1F3-43EE-AF69-A58404AA8EA5}" destId="{7BE84B2E-239B-4704-9AD5-2B57BA83095C}" srcOrd="0" destOrd="0" presId="urn:microsoft.com/office/officeart/2008/layout/VerticalCurvedList"/>
    <dgm:cxn modelId="{7D1EB87F-67B0-4695-9C0C-57150501D9B1}" srcId="{5896406C-E33C-4526-97E3-E9483CFE41F8}" destId="{7C67FC14-E5A0-48D0-8206-AD0511F92E27}" srcOrd="2" destOrd="0" parTransId="{D346D12B-E458-4AA4-B93C-6087F61F9746}" sibTransId="{71D5828F-08C9-472F-9106-1415F3701A9C}"/>
    <dgm:cxn modelId="{133B6855-9DBD-4DCE-B738-1BA2618B04B1}" srcId="{5896406C-E33C-4526-97E3-E9483CFE41F8}" destId="{CA4316E1-C38C-4B65-BF26-893BAB4E394F}" srcOrd="1" destOrd="0" parTransId="{D49C2396-6169-4734-BB3F-FC529F9CB320}" sibTransId="{F1EA35DA-3DE0-40AB-B645-C43AE250A12C}"/>
    <dgm:cxn modelId="{0A7AB565-312C-4630-90C7-359EFDCE0078}" type="presParOf" srcId="{D2822A9E-1AD4-4177-88BA-916C41114A6B}" destId="{EC831F79-E271-430C-B71E-E8FA7F37670B}" srcOrd="0" destOrd="0" presId="urn:microsoft.com/office/officeart/2008/layout/VerticalCurvedList"/>
    <dgm:cxn modelId="{D5035994-32A7-418F-A308-DC1580DD2C02}" type="presParOf" srcId="{EC831F79-E271-430C-B71E-E8FA7F37670B}" destId="{7745B75E-BBFB-4BB7-A0CD-5E4D054DA7CC}" srcOrd="0" destOrd="0" presId="urn:microsoft.com/office/officeart/2008/layout/VerticalCurvedList"/>
    <dgm:cxn modelId="{3CE30D31-5F51-4D8F-88E0-AACCE071FE12}" type="presParOf" srcId="{7745B75E-BBFB-4BB7-A0CD-5E4D054DA7CC}" destId="{EA09E0B5-5B48-46AB-A0D2-46591474CA42}" srcOrd="0" destOrd="0" presId="urn:microsoft.com/office/officeart/2008/layout/VerticalCurvedList"/>
    <dgm:cxn modelId="{34F57A3D-66E0-4FF5-8921-8E32B42D12BF}" type="presParOf" srcId="{7745B75E-BBFB-4BB7-A0CD-5E4D054DA7CC}" destId="{2ECABBC2-E5A7-4469-8FE9-459F928B49A2}" srcOrd="1" destOrd="0" presId="urn:microsoft.com/office/officeart/2008/layout/VerticalCurvedList"/>
    <dgm:cxn modelId="{DBDA2B09-80A1-45FD-A63D-27E3F8A096B9}" type="presParOf" srcId="{7745B75E-BBFB-4BB7-A0CD-5E4D054DA7CC}" destId="{DC6D07BF-D1E0-4F0C-8979-9D67F7F68E4A}" srcOrd="2" destOrd="0" presId="urn:microsoft.com/office/officeart/2008/layout/VerticalCurvedList"/>
    <dgm:cxn modelId="{042868DD-224D-430B-AF7F-0AC800F1DF3E}" type="presParOf" srcId="{7745B75E-BBFB-4BB7-A0CD-5E4D054DA7CC}" destId="{2DC7E216-8C7C-4C01-8921-73C7F45EFAEC}" srcOrd="3" destOrd="0" presId="urn:microsoft.com/office/officeart/2008/layout/VerticalCurvedList"/>
    <dgm:cxn modelId="{AC66031D-6EEF-4B9C-9AD7-1FF6F0FAA4C6}" type="presParOf" srcId="{EC831F79-E271-430C-B71E-E8FA7F37670B}" destId="{7BE84B2E-239B-4704-9AD5-2B57BA83095C}" srcOrd="1" destOrd="0" presId="urn:microsoft.com/office/officeart/2008/layout/VerticalCurvedList"/>
    <dgm:cxn modelId="{208FCFFD-EC78-4776-85D4-36D7D7E53700}" type="presParOf" srcId="{EC831F79-E271-430C-B71E-E8FA7F37670B}" destId="{F944B8A6-E4A3-45AC-B242-813EBCBE8213}" srcOrd="2" destOrd="0" presId="urn:microsoft.com/office/officeart/2008/layout/VerticalCurvedList"/>
    <dgm:cxn modelId="{9C6D6073-55C4-416F-AF27-D3BFED45089D}" type="presParOf" srcId="{F944B8A6-E4A3-45AC-B242-813EBCBE8213}" destId="{04CF70D9-E8F6-491B-8933-4411B2E5D391}" srcOrd="0" destOrd="0" presId="urn:microsoft.com/office/officeart/2008/layout/VerticalCurvedList"/>
    <dgm:cxn modelId="{614BB967-963F-4728-BBF8-0374100A5B16}" type="presParOf" srcId="{EC831F79-E271-430C-B71E-E8FA7F37670B}" destId="{89948394-7453-4C15-AC7F-8963436BF121}" srcOrd="3" destOrd="0" presId="urn:microsoft.com/office/officeart/2008/layout/VerticalCurvedList"/>
    <dgm:cxn modelId="{700F4DCA-3B7F-4982-B7A6-0FF269649361}" type="presParOf" srcId="{EC831F79-E271-430C-B71E-E8FA7F37670B}" destId="{6C978E5E-8F33-4AC3-801C-39D0B78AB85C}" srcOrd="4" destOrd="0" presId="urn:microsoft.com/office/officeart/2008/layout/VerticalCurvedList"/>
    <dgm:cxn modelId="{453259C1-8A33-4B23-8F36-715F9788BB06}" type="presParOf" srcId="{6C978E5E-8F33-4AC3-801C-39D0B78AB85C}" destId="{EB41E0EC-361D-4991-922C-E162A56B6EB4}" srcOrd="0" destOrd="0" presId="urn:microsoft.com/office/officeart/2008/layout/VerticalCurvedList"/>
    <dgm:cxn modelId="{6760E8FF-657F-49ED-8F82-DC6CA5C12355}" type="presParOf" srcId="{EC831F79-E271-430C-B71E-E8FA7F37670B}" destId="{29F20E3D-6064-4401-9DF2-D5C6FDE2AA4D}" srcOrd="5" destOrd="0" presId="urn:microsoft.com/office/officeart/2008/layout/VerticalCurvedList"/>
    <dgm:cxn modelId="{6C019CC8-32C4-462F-9C84-F785B514F8A0}" type="presParOf" srcId="{EC831F79-E271-430C-B71E-E8FA7F37670B}" destId="{965A7018-021D-48FB-AFD4-38CE218F2E35}" srcOrd="6" destOrd="0" presId="urn:microsoft.com/office/officeart/2008/layout/VerticalCurvedList"/>
    <dgm:cxn modelId="{E86D56C1-0655-4FC1-85A9-E70C18342165}" type="presParOf" srcId="{965A7018-021D-48FB-AFD4-38CE218F2E35}" destId="{3A236C52-6C15-42A4-9892-56262B2826B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33E54E11-92C7-42B3-9A9E-F4FCAB2CD0F1}" type="doc">
      <dgm:prSet loTypeId="urn:microsoft.com/office/officeart/2005/8/layout/hierarchy4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C21476F1-43E1-4201-BF94-819FC39577D3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dirty="0" err="1" smtClean="0"/>
            <a:t>Yenilikçi</a:t>
          </a:r>
          <a:r>
            <a:rPr lang="en-US" dirty="0" smtClean="0"/>
            <a:t> </a:t>
          </a:r>
          <a:r>
            <a:rPr lang="tr-TR" dirty="0" smtClean="0"/>
            <a:t>ve İyi Uygulamaların Değişimi İçin İşbirlikleri</a:t>
          </a:r>
          <a:endParaRPr lang="tr-TR" dirty="0"/>
        </a:p>
      </dgm:t>
    </dgm:pt>
    <dgm:pt modelId="{711CB0E7-C245-4D0A-A105-9739D2FF96EC}" type="parTrans" cxnId="{7432589E-CEED-453F-A31D-C91F865BBB65}">
      <dgm:prSet/>
      <dgm:spPr/>
      <dgm:t>
        <a:bodyPr/>
        <a:lstStyle/>
        <a:p>
          <a:endParaRPr lang="tr-TR"/>
        </a:p>
      </dgm:t>
    </dgm:pt>
    <dgm:pt modelId="{097DFB7F-3237-4007-B1D6-6834FB88E865}" type="sibTrans" cxnId="{7432589E-CEED-453F-A31D-C91F865BBB65}">
      <dgm:prSet/>
      <dgm:spPr/>
      <dgm:t>
        <a:bodyPr/>
        <a:lstStyle/>
        <a:p>
          <a:endParaRPr lang="tr-TR"/>
        </a:p>
      </dgm:t>
    </dgm:pt>
    <dgm:pt modelId="{CC02BA7E-2486-4E0C-BC15-93EA10F8E75F}">
      <dgm:prSet phldrT="[Text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tr-TR" dirty="0" smtClean="0">
              <a:solidFill>
                <a:schemeClr val="tx1"/>
              </a:solidFill>
            </a:rPr>
            <a:t>Yenilikçi ve iyi </a:t>
          </a:r>
          <a:r>
            <a:rPr lang="en-US" dirty="0" err="1" smtClean="0">
              <a:solidFill>
                <a:schemeClr val="tx1"/>
              </a:solidFill>
            </a:rPr>
            <a:t>uygulamaların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geliştirilmesi</a:t>
          </a:r>
          <a:r>
            <a:rPr lang="en-US" dirty="0" smtClean="0">
              <a:solidFill>
                <a:schemeClr val="tx1"/>
              </a:solidFill>
            </a:rPr>
            <a:t>, </a:t>
          </a:r>
          <a:r>
            <a:rPr lang="en-US" dirty="0" err="1" smtClean="0">
              <a:solidFill>
                <a:schemeClr val="tx1"/>
              </a:solidFill>
            </a:rPr>
            <a:t>transferi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ve</a:t>
          </a:r>
          <a:r>
            <a:rPr lang="en-US" dirty="0" smtClean="0">
              <a:solidFill>
                <a:schemeClr val="tx1"/>
              </a:solidFill>
            </a:rPr>
            <a:t>/</a:t>
          </a:r>
          <a:r>
            <a:rPr lang="en-US" dirty="0" err="1" smtClean="0">
              <a:solidFill>
                <a:schemeClr val="tx1"/>
              </a:solidFill>
            </a:rPr>
            <a:t>veya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uygulanması</a:t>
          </a:r>
          <a:endParaRPr lang="tr-TR" dirty="0">
            <a:solidFill>
              <a:schemeClr val="tx1"/>
            </a:solidFill>
          </a:endParaRPr>
        </a:p>
      </dgm:t>
    </dgm:pt>
    <dgm:pt modelId="{7B321979-D9CE-4520-ADFC-E814004CC0FB}" type="parTrans" cxnId="{1FFDA0AA-756A-450E-84E8-5EA1D99AAD9D}">
      <dgm:prSet/>
      <dgm:spPr/>
      <dgm:t>
        <a:bodyPr/>
        <a:lstStyle/>
        <a:p>
          <a:endParaRPr lang="tr-TR"/>
        </a:p>
      </dgm:t>
    </dgm:pt>
    <dgm:pt modelId="{37532776-D7CE-4136-90EF-2FE8C2334D51}" type="sibTrans" cxnId="{1FFDA0AA-756A-450E-84E8-5EA1D99AAD9D}">
      <dgm:prSet/>
      <dgm:spPr/>
      <dgm:t>
        <a:bodyPr/>
        <a:lstStyle/>
        <a:p>
          <a:endParaRPr lang="tr-TR"/>
        </a:p>
      </dgm:t>
    </dgm:pt>
    <dgm:pt modelId="{0EB274F7-4375-4B1B-8446-3EFFA1209527}">
      <dgm:prSet phldrT="[Text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tr-TR" dirty="0" smtClean="0">
              <a:solidFill>
                <a:schemeClr val="tx1"/>
              </a:solidFill>
            </a:rPr>
            <a:t>Bilgi ve deneyim paylaşımı</a:t>
          </a:r>
          <a:endParaRPr lang="tr-TR" dirty="0">
            <a:solidFill>
              <a:schemeClr val="tx1"/>
            </a:solidFill>
          </a:endParaRPr>
        </a:p>
      </dgm:t>
    </dgm:pt>
    <dgm:pt modelId="{1248513A-1672-4F6F-9E8E-61C9804CA6FD}" type="parTrans" cxnId="{E90A3CE3-D7C0-415D-B7A1-147928845BE1}">
      <dgm:prSet/>
      <dgm:spPr/>
      <dgm:t>
        <a:bodyPr/>
        <a:lstStyle/>
        <a:p>
          <a:endParaRPr lang="tr-TR"/>
        </a:p>
      </dgm:t>
    </dgm:pt>
    <dgm:pt modelId="{1A592D5F-935E-492C-A605-CF82F7278D29}" type="sibTrans" cxnId="{E90A3CE3-D7C0-415D-B7A1-147928845BE1}">
      <dgm:prSet/>
      <dgm:spPr/>
      <dgm:t>
        <a:bodyPr/>
        <a:lstStyle/>
        <a:p>
          <a:endParaRPr lang="tr-TR"/>
        </a:p>
      </dgm:t>
    </dgm:pt>
    <dgm:pt modelId="{0ACAEC21-8FD9-4F84-8A2F-4B63D38F65BC}">
      <dgm:prSet phldrT="[Text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tr-TR" dirty="0" smtClean="0">
              <a:solidFill>
                <a:schemeClr val="tx1"/>
              </a:solidFill>
            </a:rPr>
            <a:t>Ortak girişimler</a:t>
          </a:r>
          <a:endParaRPr lang="tr-TR" dirty="0">
            <a:solidFill>
              <a:schemeClr val="tx1"/>
            </a:solidFill>
          </a:endParaRPr>
        </a:p>
      </dgm:t>
    </dgm:pt>
    <dgm:pt modelId="{FC8C1B2A-C07C-4427-AA4B-CC5BCED762F7}" type="parTrans" cxnId="{8923AD97-61C5-4171-9EB2-0C8C1A304627}">
      <dgm:prSet/>
      <dgm:spPr/>
      <dgm:t>
        <a:bodyPr/>
        <a:lstStyle/>
        <a:p>
          <a:endParaRPr lang="tr-TR"/>
        </a:p>
      </dgm:t>
    </dgm:pt>
    <dgm:pt modelId="{59C2BC00-B2DB-44BF-A57F-D60B5B2EF24F}" type="sibTrans" cxnId="{8923AD97-61C5-4171-9EB2-0C8C1A304627}">
      <dgm:prSet/>
      <dgm:spPr/>
      <dgm:t>
        <a:bodyPr/>
        <a:lstStyle/>
        <a:p>
          <a:endParaRPr lang="tr-TR"/>
        </a:p>
      </dgm:t>
    </dgm:pt>
    <dgm:pt modelId="{5B06A736-649F-4509-A845-DABF5AE9479A}">
      <dgm:prSet phldrT="[Text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tr-TR" dirty="0" smtClean="0">
              <a:solidFill>
                <a:schemeClr val="tx1"/>
              </a:solidFill>
            </a:rPr>
            <a:t>Karşılıklı öğrenme</a:t>
          </a:r>
          <a:endParaRPr lang="tr-TR" dirty="0">
            <a:solidFill>
              <a:schemeClr val="tx1"/>
            </a:solidFill>
          </a:endParaRPr>
        </a:p>
      </dgm:t>
    </dgm:pt>
    <dgm:pt modelId="{8E320A66-78B6-47BE-B151-49570D50F1DC}" type="parTrans" cxnId="{3FE5565C-1E28-4723-81E1-538E91F49C8C}">
      <dgm:prSet/>
      <dgm:spPr/>
      <dgm:t>
        <a:bodyPr/>
        <a:lstStyle/>
        <a:p>
          <a:endParaRPr lang="tr-TR"/>
        </a:p>
      </dgm:t>
    </dgm:pt>
    <dgm:pt modelId="{FBF75465-238D-4F89-A62F-27DD0CF114B8}" type="sibTrans" cxnId="{3FE5565C-1E28-4723-81E1-538E91F49C8C}">
      <dgm:prSet/>
      <dgm:spPr/>
      <dgm:t>
        <a:bodyPr/>
        <a:lstStyle/>
        <a:p>
          <a:endParaRPr lang="tr-TR"/>
        </a:p>
      </dgm:t>
    </dgm:pt>
    <dgm:pt modelId="{C4BC9D44-B58E-43FB-BB95-471DA1F7ECCF}" type="pres">
      <dgm:prSet presAssocID="{33E54E11-92C7-42B3-9A9E-F4FCAB2CD0F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66146BDF-9E8D-4CCD-96A2-F65E416A37B9}" type="pres">
      <dgm:prSet presAssocID="{C21476F1-43E1-4201-BF94-819FC39577D3}" presName="vertOne" presStyleCnt="0"/>
      <dgm:spPr/>
    </dgm:pt>
    <dgm:pt modelId="{60A9F2FB-A194-4C0D-8557-BB69C4639C25}" type="pres">
      <dgm:prSet presAssocID="{C21476F1-43E1-4201-BF94-819FC39577D3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4EC689B6-3AD9-4879-B41F-579D9B7531F2}" type="pres">
      <dgm:prSet presAssocID="{C21476F1-43E1-4201-BF94-819FC39577D3}" presName="parTransOne" presStyleCnt="0"/>
      <dgm:spPr/>
    </dgm:pt>
    <dgm:pt modelId="{B99ED75F-CC50-45BB-B0CB-2A8F659F618C}" type="pres">
      <dgm:prSet presAssocID="{C21476F1-43E1-4201-BF94-819FC39577D3}" presName="horzOne" presStyleCnt="0"/>
      <dgm:spPr/>
    </dgm:pt>
    <dgm:pt modelId="{CE2BFE53-B4AC-4791-8D98-620B2CAD174C}" type="pres">
      <dgm:prSet presAssocID="{CC02BA7E-2486-4E0C-BC15-93EA10F8E75F}" presName="vertTwo" presStyleCnt="0"/>
      <dgm:spPr/>
    </dgm:pt>
    <dgm:pt modelId="{D0EE5450-4191-41A5-860B-63507B9F8813}" type="pres">
      <dgm:prSet presAssocID="{CC02BA7E-2486-4E0C-BC15-93EA10F8E75F}" presName="txTwo" presStyleLbl="node2" presStyleIdx="0" presStyleCnt="2" custScaleY="146326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5563E465-4E89-4311-968E-D911BE6AF50C}" type="pres">
      <dgm:prSet presAssocID="{CC02BA7E-2486-4E0C-BC15-93EA10F8E75F}" presName="parTransTwo" presStyleCnt="0"/>
      <dgm:spPr/>
    </dgm:pt>
    <dgm:pt modelId="{E53D2EFC-A94D-4BB8-8BEB-3BD9C69D273E}" type="pres">
      <dgm:prSet presAssocID="{CC02BA7E-2486-4E0C-BC15-93EA10F8E75F}" presName="horzTwo" presStyleCnt="0"/>
      <dgm:spPr/>
    </dgm:pt>
    <dgm:pt modelId="{5063E5DA-62BA-42C1-AF17-E2F2360B353F}" type="pres">
      <dgm:prSet presAssocID="{0EB274F7-4375-4B1B-8446-3EFFA1209527}" presName="vertThree" presStyleCnt="0"/>
      <dgm:spPr/>
    </dgm:pt>
    <dgm:pt modelId="{96987239-72FB-4110-93E2-1981F571893B}" type="pres">
      <dgm:prSet presAssocID="{0EB274F7-4375-4B1B-8446-3EFFA1209527}" presName="txThree" presStyleLbl="node3" presStyleIdx="0" presStyleCnt="2" custLinFactNeighborX="-342" custLinFactNeighborY="18726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AECDB019-1CE1-40F5-8080-A16DA031A3FF}" type="pres">
      <dgm:prSet presAssocID="{0EB274F7-4375-4B1B-8446-3EFFA1209527}" presName="horzThree" presStyleCnt="0"/>
      <dgm:spPr/>
    </dgm:pt>
    <dgm:pt modelId="{9C7CC205-5C16-4DC5-B9D2-42CC48574100}" type="pres">
      <dgm:prSet presAssocID="{1A592D5F-935E-492C-A605-CF82F7278D29}" presName="sibSpaceThree" presStyleCnt="0"/>
      <dgm:spPr/>
    </dgm:pt>
    <dgm:pt modelId="{2C54C8E7-C580-4842-B0C6-CF57C37A0128}" type="pres">
      <dgm:prSet presAssocID="{0ACAEC21-8FD9-4F84-8A2F-4B63D38F65BC}" presName="vertThree" presStyleCnt="0"/>
      <dgm:spPr/>
    </dgm:pt>
    <dgm:pt modelId="{3C1CC276-C403-4E5E-A7D7-A86FE4AB08A4}" type="pres">
      <dgm:prSet presAssocID="{0ACAEC21-8FD9-4F84-8A2F-4B63D38F65BC}" presName="txThree" presStyleLbl="node3" presStyleIdx="1" presStyleCnt="2" custLinFactNeighborY="25220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3519610B-4B27-4106-B5E5-CA0B504B505E}" type="pres">
      <dgm:prSet presAssocID="{0ACAEC21-8FD9-4F84-8A2F-4B63D38F65BC}" presName="horzThree" presStyleCnt="0"/>
      <dgm:spPr/>
    </dgm:pt>
    <dgm:pt modelId="{D02F02E8-A95C-4103-8AC6-8EA167263561}" type="pres">
      <dgm:prSet presAssocID="{37532776-D7CE-4136-90EF-2FE8C2334D51}" presName="sibSpaceTwo" presStyleCnt="0"/>
      <dgm:spPr/>
    </dgm:pt>
    <dgm:pt modelId="{3D4A9391-9F4C-498B-B2DB-004ABFCE3FD4}" type="pres">
      <dgm:prSet presAssocID="{5B06A736-649F-4509-A845-DABF5AE9479A}" presName="vertTwo" presStyleCnt="0"/>
      <dgm:spPr/>
    </dgm:pt>
    <dgm:pt modelId="{7BD0BC6E-C113-4040-8B9E-8A55A996946D}" type="pres">
      <dgm:prSet presAssocID="{5B06A736-649F-4509-A845-DABF5AE9479A}" presName="txTwo" presStyleLbl="node2" presStyleIdx="1" presStyleCnt="2" custScaleY="274924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CF7D2BC6-0D1E-42AA-B8A5-CBACC5644413}" type="pres">
      <dgm:prSet presAssocID="{5B06A736-649F-4509-A845-DABF5AE9479A}" presName="horzTwo" presStyleCnt="0"/>
      <dgm:spPr/>
    </dgm:pt>
  </dgm:ptLst>
  <dgm:cxnLst>
    <dgm:cxn modelId="{420FB1A4-B8DC-4F3B-B73F-C169291BB952}" type="presOf" srcId="{0ACAEC21-8FD9-4F84-8A2F-4B63D38F65BC}" destId="{3C1CC276-C403-4E5E-A7D7-A86FE4AB08A4}" srcOrd="0" destOrd="0" presId="urn:microsoft.com/office/officeart/2005/8/layout/hierarchy4"/>
    <dgm:cxn modelId="{1FFDA0AA-756A-450E-84E8-5EA1D99AAD9D}" srcId="{C21476F1-43E1-4201-BF94-819FC39577D3}" destId="{CC02BA7E-2486-4E0C-BC15-93EA10F8E75F}" srcOrd="0" destOrd="0" parTransId="{7B321979-D9CE-4520-ADFC-E814004CC0FB}" sibTransId="{37532776-D7CE-4136-90EF-2FE8C2334D51}"/>
    <dgm:cxn modelId="{658517A9-00F3-49BD-B000-35C681A10D43}" type="presOf" srcId="{CC02BA7E-2486-4E0C-BC15-93EA10F8E75F}" destId="{D0EE5450-4191-41A5-860B-63507B9F8813}" srcOrd="0" destOrd="0" presId="urn:microsoft.com/office/officeart/2005/8/layout/hierarchy4"/>
    <dgm:cxn modelId="{FAE308BD-8454-4EC3-A004-D417CA270DC1}" type="presOf" srcId="{5B06A736-649F-4509-A845-DABF5AE9479A}" destId="{7BD0BC6E-C113-4040-8B9E-8A55A996946D}" srcOrd="0" destOrd="0" presId="urn:microsoft.com/office/officeart/2005/8/layout/hierarchy4"/>
    <dgm:cxn modelId="{46F43DFB-C390-4C5A-99B9-0B5BA9F407F2}" type="presOf" srcId="{0EB274F7-4375-4B1B-8446-3EFFA1209527}" destId="{96987239-72FB-4110-93E2-1981F571893B}" srcOrd="0" destOrd="0" presId="urn:microsoft.com/office/officeart/2005/8/layout/hierarchy4"/>
    <dgm:cxn modelId="{E90A3CE3-D7C0-415D-B7A1-147928845BE1}" srcId="{CC02BA7E-2486-4E0C-BC15-93EA10F8E75F}" destId="{0EB274F7-4375-4B1B-8446-3EFFA1209527}" srcOrd="0" destOrd="0" parTransId="{1248513A-1672-4F6F-9E8E-61C9804CA6FD}" sibTransId="{1A592D5F-935E-492C-A605-CF82F7278D29}"/>
    <dgm:cxn modelId="{8923AD97-61C5-4171-9EB2-0C8C1A304627}" srcId="{CC02BA7E-2486-4E0C-BC15-93EA10F8E75F}" destId="{0ACAEC21-8FD9-4F84-8A2F-4B63D38F65BC}" srcOrd="1" destOrd="0" parTransId="{FC8C1B2A-C07C-4427-AA4B-CC5BCED762F7}" sibTransId="{59C2BC00-B2DB-44BF-A57F-D60B5B2EF24F}"/>
    <dgm:cxn modelId="{3FE5565C-1E28-4723-81E1-538E91F49C8C}" srcId="{C21476F1-43E1-4201-BF94-819FC39577D3}" destId="{5B06A736-649F-4509-A845-DABF5AE9479A}" srcOrd="1" destOrd="0" parTransId="{8E320A66-78B6-47BE-B151-49570D50F1DC}" sibTransId="{FBF75465-238D-4F89-A62F-27DD0CF114B8}"/>
    <dgm:cxn modelId="{E86ED280-185A-45E5-9006-76415D2E9417}" type="presOf" srcId="{C21476F1-43E1-4201-BF94-819FC39577D3}" destId="{60A9F2FB-A194-4C0D-8557-BB69C4639C25}" srcOrd="0" destOrd="0" presId="urn:microsoft.com/office/officeart/2005/8/layout/hierarchy4"/>
    <dgm:cxn modelId="{7432589E-CEED-453F-A31D-C91F865BBB65}" srcId="{33E54E11-92C7-42B3-9A9E-F4FCAB2CD0F1}" destId="{C21476F1-43E1-4201-BF94-819FC39577D3}" srcOrd="0" destOrd="0" parTransId="{711CB0E7-C245-4D0A-A105-9739D2FF96EC}" sibTransId="{097DFB7F-3237-4007-B1D6-6834FB88E865}"/>
    <dgm:cxn modelId="{6A99D543-E41C-4B02-BDDE-08F67EEDC1A1}" type="presOf" srcId="{33E54E11-92C7-42B3-9A9E-F4FCAB2CD0F1}" destId="{C4BC9D44-B58E-43FB-BB95-471DA1F7ECCF}" srcOrd="0" destOrd="0" presId="urn:microsoft.com/office/officeart/2005/8/layout/hierarchy4"/>
    <dgm:cxn modelId="{1BEA1A36-8CA2-4066-B11A-C82A2D13656C}" type="presParOf" srcId="{C4BC9D44-B58E-43FB-BB95-471DA1F7ECCF}" destId="{66146BDF-9E8D-4CCD-96A2-F65E416A37B9}" srcOrd="0" destOrd="0" presId="urn:microsoft.com/office/officeart/2005/8/layout/hierarchy4"/>
    <dgm:cxn modelId="{345C8FCC-CA35-4D41-8164-77B5CE0704D0}" type="presParOf" srcId="{66146BDF-9E8D-4CCD-96A2-F65E416A37B9}" destId="{60A9F2FB-A194-4C0D-8557-BB69C4639C25}" srcOrd="0" destOrd="0" presId="urn:microsoft.com/office/officeart/2005/8/layout/hierarchy4"/>
    <dgm:cxn modelId="{048DF428-B450-466D-8F82-0DFC556FF151}" type="presParOf" srcId="{66146BDF-9E8D-4CCD-96A2-F65E416A37B9}" destId="{4EC689B6-3AD9-4879-B41F-579D9B7531F2}" srcOrd="1" destOrd="0" presId="urn:microsoft.com/office/officeart/2005/8/layout/hierarchy4"/>
    <dgm:cxn modelId="{A78478B5-9B0F-4C89-9431-1124B2D2A7D0}" type="presParOf" srcId="{66146BDF-9E8D-4CCD-96A2-F65E416A37B9}" destId="{B99ED75F-CC50-45BB-B0CB-2A8F659F618C}" srcOrd="2" destOrd="0" presId="urn:microsoft.com/office/officeart/2005/8/layout/hierarchy4"/>
    <dgm:cxn modelId="{16C0A279-2AD3-44F5-8B7B-454F1B861105}" type="presParOf" srcId="{B99ED75F-CC50-45BB-B0CB-2A8F659F618C}" destId="{CE2BFE53-B4AC-4791-8D98-620B2CAD174C}" srcOrd="0" destOrd="0" presId="urn:microsoft.com/office/officeart/2005/8/layout/hierarchy4"/>
    <dgm:cxn modelId="{6F1E5CEA-8179-4E91-A4A0-A66ABBD61219}" type="presParOf" srcId="{CE2BFE53-B4AC-4791-8D98-620B2CAD174C}" destId="{D0EE5450-4191-41A5-860B-63507B9F8813}" srcOrd="0" destOrd="0" presId="urn:microsoft.com/office/officeart/2005/8/layout/hierarchy4"/>
    <dgm:cxn modelId="{8A03F7E8-1D4D-4F53-AC34-6FC283B2675C}" type="presParOf" srcId="{CE2BFE53-B4AC-4791-8D98-620B2CAD174C}" destId="{5563E465-4E89-4311-968E-D911BE6AF50C}" srcOrd="1" destOrd="0" presId="urn:microsoft.com/office/officeart/2005/8/layout/hierarchy4"/>
    <dgm:cxn modelId="{A1015246-9B6A-4D8A-A3BF-7FE133904B9E}" type="presParOf" srcId="{CE2BFE53-B4AC-4791-8D98-620B2CAD174C}" destId="{E53D2EFC-A94D-4BB8-8BEB-3BD9C69D273E}" srcOrd="2" destOrd="0" presId="urn:microsoft.com/office/officeart/2005/8/layout/hierarchy4"/>
    <dgm:cxn modelId="{1C8F15D5-DE88-4F4F-B611-AF48694FAA92}" type="presParOf" srcId="{E53D2EFC-A94D-4BB8-8BEB-3BD9C69D273E}" destId="{5063E5DA-62BA-42C1-AF17-E2F2360B353F}" srcOrd="0" destOrd="0" presId="urn:microsoft.com/office/officeart/2005/8/layout/hierarchy4"/>
    <dgm:cxn modelId="{AC41308E-AB11-4D8C-B236-31FFDE9EA91C}" type="presParOf" srcId="{5063E5DA-62BA-42C1-AF17-E2F2360B353F}" destId="{96987239-72FB-4110-93E2-1981F571893B}" srcOrd="0" destOrd="0" presId="urn:microsoft.com/office/officeart/2005/8/layout/hierarchy4"/>
    <dgm:cxn modelId="{2F09159D-B655-44C5-AD30-6BE3B7A5A5CA}" type="presParOf" srcId="{5063E5DA-62BA-42C1-AF17-E2F2360B353F}" destId="{AECDB019-1CE1-40F5-8080-A16DA031A3FF}" srcOrd="1" destOrd="0" presId="urn:microsoft.com/office/officeart/2005/8/layout/hierarchy4"/>
    <dgm:cxn modelId="{4BC15FF8-4D01-4AE5-8F47-3321EBFCA8EA}" type="presParOf" srcId="{E53D2EFC-A94D-4BB8-8BEB-3BD9C69D273E}" destId="{9C7CC205-5C16-4DC5-B9D2-42CC48574100}" srcOrd="1" destOrd="0" presId="urn:microsoft.com/office/officeart/2005/8/layout/hierarchy4"/>
    <dgm:cxn modelId="{B56B973B-2195-4765-B57A-69D94DE1F896}" type="presParOf" srcId="{E53D2EFC-A94D-4BB8-8BEB-3BD9C69D273E}" destId="{2C54C8E7-C580-4842-B0C6-CF57C37A0128}" srcOrd="2" destOrd="0" presId="urn:microsoft.com/office/officeart/2005/8/layout/hierarchy4"/>
    <dgm:cxn modelId="{45F3F727-829F-4AED-B3A4-A37C8CC62466}" type="presParOf" srcId="{2C54C8E7-C580-4842-B0C6-CF57C37A0128}" destId="{3C1CC276-C403-4E5E-A7D7-A86FE4AB08A4}" srcOrd="0" destOrd="0" presId="urn:microsoft.com/office/officeart/2005/8/layout/hierarchy4"/>
    <dgm:cxn modelId="{7EB718B1-4031-405D-A2C7-1AD091ECE2B3}" type="presParOf" srcId="{2C54C8E7-C580-4842-B0C6-CF57C37A0128}" destId="{3519610B-4B27-4106-B5E5-CA0B504B505E}" srcOrd="1" destOrd="0" presId="urn:microsoft.com/office/officeart/2005/8/layout/hierarchy4"/>
    <dgm:cxn modelId="{B3CFAACC-DD83-43B6-BC17-952D23AE854E}" type="presParOf" srcId="{B99ED75F-CC50-45BB-B0CB-2A8F659F618C}" destId="{D02F02E8-A95C-4103-8AC6-8EA167263561}" srcOrd="1" destOrd="0" presId="urn:microsoft.com/office/officeart/2005/8/layout/hierarchy4"/>
    <dgm:cxn modelId="{35072F58-3185-4A19-AF46-6312A1F055C0}" type="presParOf" srcId="{B99ED75F-CC50-45BB-B0CB-2A8F659F618C}" destId="{3D4A9391-9F4C-498B-B2DB-004ABFCE3FD4}" srcOrd="2" destOrd="0" presId="urn:microsoft.com/office/officeart/2005/8/layout/hierarchy4"/>
    <dgm:cxn modelId="{A10837C1-BC00-46D3-8A90-57CD5D143EBB}" type="presParOf" srcId="{3D4A9391-9F4C-498B-B2DB-004ABFCE3FD4}" destId="{7BD0BC6E-C113-4040-8B9E-8A55A996946D}" srcOrd="0" destOrd="0" presId="urn:microsoft.com/office/officeart/2005/8/layout/hierarchy4"/>
    <dgm:cxn modelId="{68255511-8F8B-4F5E-B61A-15E3786F019E}" type="presParOf" srcId="{3D4A9391-9F4C-498B-B2DB-004ABFCE3FD4}" destId="{CF7D2BC6-0D1E-42AA-B8A5-CBACC5644413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CAB9771-37A6-457D-837F-67F100B9E5ED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tr-TR"/>
        </a:p>
      </dgm:t>
    </dgm:pt>
    <dgm:pt modelId="{5CD2C445-AAB4-41B9-9E46-B608677BB58E}">
      <dgm:prSet phldrT="[Text]"/>
      <dgm:spPr/>
      <dgm:t>
        <a:bodyPr/>
        <a:lstStyle/>
        <a:p>
          <a:r>
            <a:rPr lang="tr-TR" dirty="0" smtClean="0"/>
            <a:t>Amaçlar</a:t>
          </a:r>
          <a:endParaRPr lang="tr-TR" dirty="0"/>
        </a:p>
      </dgm:t>
    </dgm:pt>
    <dgm:pt modelId="{6EA2CF14-ABAF-46BD-9295-A4E3958FA9FE}" type="parTrans" cxnId="{D21BAF95-C4EF-4538-AB97-9CC347A71476}">
      <dgm:prSet/>
      <dgm:spPr/>
      <dgm:t>
        <a:bodyPr/>
        <a:lstStyle/>
        <a:p>
          <a:endParaRPr lang="tr-TR"/>
        </a:p>
      </dgm:t>
    </dgm:pt>
    <dgm:pt modelId="{C239EC44-0253-4984-AB8A-5774D37055FF}" type="sibTrans" cxnId="{D21BAF95-C4EF-4538-AB97-9CC347A71476}">
      <dgm:prSet/>
      <dgm:spPr/>
      <dgm:t>
        <a:bodyPr/>
        <a:lstStyle/>
        <a:p>
          <a:endParaRPr lang="tr-TR"/>
        </a:p>
      </dgm:t>
    </dgm:pt>
    <dgm:pt modelId="{AA02FCCD-9C92-43F5-89A9-C9D3DEED2E21}">
      <dgm:prSet phldrT="[Text]"/>
      <dgm:spPr/>
      <dgm:t>
        <a:bodyPr/>
        <a:lstStyle/>
        <a:p>
          <a:pPr algn="l"/>
          <a:r>
            <a:rPr lang="tr-TR" dirty="0" smtClean="0"/>
            <a:t>Aktif vatandaşlığın, girişimcilik, dil ve dijital becerilerin geliştirilmesi</a:t>
          </a:r>
          <a:endParaRPr lang="tr-TR" dirty="0"/>
        </a:p>
      </dgm:t>
    </dgm:pt>
    <dgm:pt modelId="{540F8848-D206-42AE-8DF9-6BD26032AF09}" type="parTrans" cxnId="{71B2811B-F834-4187-AE60-2D1837CA8FB9}">
      <dgm:prSet/>
      <dgm:spPr/>
      <dgm:t>
        <a:bodyPr/>
        <a:lstStyle/>
        <a:p>
          <a:endParaRPr lang="tr-TR"/>
        </a:p>
      </dgm:t>
    </dgm:pt>
    <dgm:pt modelId="{9F2B3D9D-F075-4D00-88B3-2B21F41737D2}" type="sibTrans" cxnId="{71B2811B-F834-4187-AE60-2D1837CA8FB9}">
      <dgm:prSet/>
      <dgm:spPr/>
      <dgm:t>
        <a:bodyPr/>
        <a:lstStyle/>
        <a:p>
          <a:endParaRPr lang="tr-TR"/>
        </a:p>
      </dgm:t>
    </dgm:pt>
    <dgm:pt modelId="{22567CD9-657B-428B-84EA-8080AAF88EA0}">
      <dgm:prSet phldrT="[Text]"/>
      <dgm:spPr/>
      <dgm:t>
        <a:bodyPr/>
        <a:lstStyle/>
        <a:p>
          <a:pPr algn="l"/>
          <a:r>
            <a:rPr lang="tr-TR" dirty="0" smtClean="0"/>
            <a:t>BİT tabanlı  metotlar ve açık eğitim kaynaklarının kullanımı</a:t>
          </a:r>
          <a:endParaRPr lang="tr-TR" dirty="0"/>
        </a:p>
      </dgm:t>
    </dgm:pt>
    <dgm:pt modelId="{E20602F9-B05F-43DE-BDFE-1B46F9EFBFA5}" type="parTrans" cxnId="{43A86A08-4B9A-47A9-9028-557934727492}">
      <dgm:prSet/>
      <dgm:spPr/>
      <dgm:t>
        <a:bodyPr/>
        <a:lstStyle/>
        <a:p>
          <a:endParaRPr lang="tr-TR"/>
        </a:p>
      </dgm:t>
    </dgm:pt>
    <dgm:pt modelId="{54ED88F7-82B5-4684-A8EA-A862A23C55EB}" type="sibTrans" cxnId="{43A86A08-4B9A-47A9-9028-557934727492}">
      <dgm:prSet/>
      <dgm:spPr/>
      <dgm:t>
        <a:bodyPr/>
        <a:lstStyle/>
        <a:p>
          <a:endParaRPr lang="tr-TR"/>
        </a:p>
      </dgm:t>
    </dgm:pt>
    <dgm:pt modelId="{7DC04990-1919-4E20-B1AF-E5593502E904}">
      <dgm:prSet phldrT="[Text]"/>
      <dgm:spPr/>
      <dgm:t>
        <a:bodyPr/>
        <a:lstStyle/>
        <a:p>
          <a:pPr algn="l"/>
          <a:r>
            <a:rPr lang="tr-TR" dirty="0" smtClean="0"/>
            <a:t>İş dünyası ile yakın işbirliği</a:t>
          </a:r>
          <a:endParaRPr lang="tr-TR" dirty="0"/>
        </a:p>
      </dgm:t>
    </dgm:pt>
    <dgm:pt modelId="{856CB2AF-2166-4D03-8798-581EE7906F3B}" type="parTrans" cxnId="{D034C6C2-13BE-4EA5-8167-4B35F24E17B2}">
      <dgm:prSet/>
      <dgm:spPr/>
      <dgm:t>
        <a:bodyPr/>
        <a:lstStyle/>
        <a:p>
          <a:endParaRPr lang="tr-TR"/>
        </a:p>
      </dgm:t>
    </dgm:pt>
    <dgm:pt modelId="{15050ECE-9933-467D-B12C-91B97C6F3F17}" type="sibTrans" cxnId="{D034C6C2-13BE-4EA5-8167-4B35F24E17B2}">
      <dgm:prSet/>
      <dgm:spPr/>
      <dgm:t>
        <a:bodyPr/>
        <a:lstStyle/>
        <a:p>
          <a:endParaRPr lang="tr-TR"/>
        </a:p>
      </dgm:t>
    </dgm:pt>
    <dgm:pt modelId="{F66C15ED-85FB-4611-B4F8-6EB040A0E76E}">
      <dgm:prSet phldrT="[Text]"/>
      <dgm:spPr/>
      <dgm:t>
        <a:bodyPr/>
        <a:lstStyle/>
        <a:p>
          <a:pPr algn="l"/>
          <a:r>
            <a:rPr lang="tr-TR" dirty="0" smtClean="0"/>
            <a:t>Yeterliklerin tanınması ve belgelendirilmesi, istihdam edilebilirliğin artırılması</a:t>
          </a:r>
          <a:endParaRPr lang="tr-TR" dirty="0"/>
        </a:p>
      </dgm:t>
    </dgm:pt>
    <dgm:pt modelId="{E9A4C44F-3B7F-4F27-86DB-70C9B13D86E4}" type="parTrans" cxnId="{3A812CEB-8B38-4FDA-9385-62FDB30F2982}">
      <dgm:prSet/>
      <dgm:spPr/>
      <dgm:t>
        <a:bodyPr/>
        <a:lstStyle/>
        <a:p>
          <a:endParaRPr lang="tr-TR"/>
        </a:p>
      </dgm:t>
    </dgm:pt>
    <dgm:pt modelId="{552714BB-386A-47FC-89F8-6A134BB9A269}" type="sibTrans" cxnId="{3A812CEB-8B38-4FDA-9385-62FDB30F2982}">
      <dgm:prSet/>
      <dgm:spPr/>
      <dgm:t>
        <a:bodyPr/>
        <a:lstStyle/>
        <a:p>
          <a:endParaRPr lang="tr-TR"/>
        </a:p>
      </dgm:t>
    </dgm:pt>
    <dgm:pt modelId="{F33F0E55-2747-4F51-971E-6ABA59C8EE3C}">
      <dgm:prSet phldrT="[Text]"/>
      <dgm:spPr/>
      <dgm:t>
        <a:bodyPr/>
        <a:lstStyle/>
        <a:p>
          <a:pPr algn="l"/>
          <a:r>
            <a:rPr lang="tr-TR" dirty="0" smtClean="0"/>
            <a:t>Dezavantajlıların katılımının artırılması</a:t>
          </a:r>
          <a:endParaRPr lang="tr-TR" dirty="0"/>
        </a:p>
      </dgm:t>
    </dgm:pt>
    <dgm:pt modelId="{DD862B6A-67D0-41FB-BC03-2115FE711F56}" type="parTrans" cxnId="{36F8623F-9137-4904-BE15-EFFFA57626C9}">
      <dgm:prSet/>
      <dgm:spPr/>
      <dgm:t>
        <a:bodyPr/>
        <a:lstStyle/>
        <a:p>
          <a:endParaRPr lang="tr-TR"/>
        </a:p>
      </dgm:t>
    </dgm:pt>
    <dgm:pt modelId="{DBB6F266-B656-47B5-9865-89406E350E11}" type="sibTrans" cxnId="{36F8623F-9137-4904-BE15-EFFFA57626C9}">
      <dgm:prSet/>
      <dgm:spPr/>
      <dgm:t>
        <a:bodyPr/>
        <a:lstStyle/>
        <a:p>
          <a:endParaRPr lang="tr-TR"/>
        </a:p>
      </dgm:t>
    </dgm:pt>
    <dgm:pt modelId="{9DA9D606-2E58-4398-BDF3-A33F2FCB7AE5}" type="pres">
      <dgm:prSet presAssocID="{8CAB9771-37A6-457D-837F-67F100B9E5ED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3AD7C68E-87E1-4362-85DD-E785F5A3BDE1}" type="pres">
      <dgm:prSet presAssocID="{5CD2C445-AAB4-41B9-9E46-B608677BB58E}" presName="root1" presStyleCnt="0"/>
      <dgm:spPr/>
    </dgm:pt>
    <dgm:pt modelId="{13E14C7E-D275-41B0-BAAD-A19C315E3B0B}" type="pres">
      <dgm:prSet presAssocID="{5CD2C445-AAB4-41B9-9E46-B608677BB58E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123255D0-BCDD-4951-A8B8-D91247E1B6D5}" type="pres">
      <dgm:prSet presAssocID="{5CD2C445-AAB4-41B9-9E46-B608677BB58E}" presName="level2hierChild" presStyleCnt="0"/>
      <dgm:spPr/>
    </dgm:pt>
    <dgm:pt modelId="{9678FE33-0C8C-46F6-9B64-0D248BC894CD}" type="pres">
      <dgm:prSet presAssocID="{540F8848-D206-42AE-8DF9-6BD26032AF09}" presName="conn2-1" presStyleLbl="parChTrans1D2" presStyleIdx="0" presStyleCnt="5"/>
      <dgm:spPr/>
      <dgm:t>
        <a:bodyPr/>
        <a:lstStyle/>
        <a:p>
          <a:endParaRPr lang="tr-TR"/>
        </a:p>
      </dgm:t>
    </dgm:pt>
    <dgm:pt modelId="{74F7E2C2-7DC2-4BF4-A242-F8C5331405C0}" type="pres">
      <dgm:prSet presAssocID="{540F8848-D206-42AE-8DF9-6BD26032AF09}" presName="connTx" presStyleLbl="parChTrans1D2" presStyleIdx="0" presStyleCnt="5"/>
      <dgm:spPr/>
      <dgm:t>
        <a:bodyPr/>
        <a:lstStyle/>
        <a:p>
          <a:endParaRPr lang="tr-TR"/>
        </a:p>
      </dgm:t>
    </dgm:pt>
    <dgm:pt modelId="{CD2BCF10-DFE4-4B41-A78B-638106252A3F}" type="pres">
      <dgm:prSet presAssocID="{AA02FCCD-9C92-43F5-89A9-C9D3DEED2E21}" presName="root2" presStyleCnt="0"/>
      <dgm:spPr/>
    </dgm:pt>
    <dgm:pt modelId="{B80E6468-6048-4ED8-A771-498E9DE1E76B}" type="pres">
      <dgm:prSet presAssocID="{AA02FCCD-9C92-43F5-89A9-C9D3DEED2E21}" presName="LevelTwoTextNode" presStyleLbl="node2" presStyleIdx="0" presStyleCnt="5" custScaleX="254855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82C3E3CC-C1F4-4831-8903-8F10D9873DE4}" type="pres">
      <dgm:prSet presAssocID="{AA02FCCD-9C92-43F5-89A9-C9D3DEED2E21}" presName="level3hierChild" presStyleCnt="0"/>
      <dgm:spPr/>
    </dgm:pt>
    <dgm:pt modelId="{A47C5872-BE7D-4CBA-9C55-8F32B05769C1}" type="pres">
      <dgm:prSet presAssocID="{E20602F9-B05F-43DE-BDFE-1B46F9EFBFA5}" presName="conn2-1" presStyleLbl="parChTrans1D2" presStyleIdx="1" presStyleCnt="5"/>
      <dgm:spPr/>
      <dgm:t>
        <a:bodyPr/>
        <a:lstStyle/>
        <a:p>
          <a:endParaRPr lang="tr-TR"/>
        </a:p>
      </dgm:t>
    </dgm:pt>
    <dgm:pt modelId="{9D6DC939-1586-40F8-ABC1-13A30F0D2724}" type="pres">
      <dgm:prSet presAssocID="{E20602F9-B05F-43DE-BDFE-1B46F9EFBFA5}" presName="connTx" presStyleLbl="parChTrans1D2" presStyleIdx="1" presStyleCnt="5"/>
      <dgm:spPr/>
      <dgm:t>
        <a:bodyPr/>
        <a:lstStyle/>
        <a:p>
          <a:endParaRPr lang="tr-TR"/>
        </a:p>
      </dgm:t>
    </dgm:pt>
    <dgm:pt modelId="{CC82EB30-6DB5-49F9-A176-A5DF5E7A33A5}" type="pres">
      <dgm:prSet presAssocID="{22567CD9-657B-428B-84EA-8080AAF88EA0}" presName="root2" presStyleCnt="0"/>
      <dgm:spPr/>
    </dgm:pt>
    <dgm:pt modelId="{A091F689-7C00-4842-9691-610D31962B05}" type="pres">
      <dgm:prSet presAssocID="{22567CD9-657B-428B-84EA-8080AAF88EA0}" presName="LevelTwoTextNode" presStyleLbl="node2" presStyleIdx="1" presStyleCnt="5" custScaleX="254855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E65C05BB-DF12-4518-B1C5-5F0A31A04454}" type="pres">
      <dgm:prSet presAssocID="{22567CD9-657B-428B-84EA-8080AAF88EA0}" presName="level3hierChild" presStyleCnt="0"/>
      <dgm:spPr/>
    </dgm:pt>
    <dgm:pt modelId="{1E89EA0D-38FA-44DB-824C-963AF4A97B56}" type="pres">
      <dgm:prSet presAssocID="{856CB2AF-2166-4D03-8798-581EE7906F3B}" presName="conn2-1" presStyleLbl="parChTrans1D2" presStyleIdx="2" presStyleCnt="5"/>
      <dgm:spPr/>
      <dgm:t>
        <a:bodyPr/>
        <a:lstStyle/>
        <a:p>
          <a:endParaRPr lang="tr-TR"/>
        </a:p>
      </dgm:t>
    </dgm:pt>
    <dgm:pt modelId="{F2F574CF-F9FF-4774-803E-1B6E245CCA13}" type="pres">
      <dgm:prSet presAssocID="{856CB2AF-2166-4D03-8798-581EE7906F3B}" presName="connTx" presStyleLbl="parChTrans1D2" presStyleIdx="2" presStyleCnt="5"/>
      <dgm:spPr/>
      <dgm:t>
        <a:bodyPr/>
        <a:lstStyle/>
        <a:p>
          <a:endParaRPr lang="tr-TR"/>
        </a:p>
      </dgm:t>
    </dgm:pt>
    <dgm:pt modelId="{BCEEC342-D3E2-4187-903D-48EBB76CF6DA}" type="pres">
      <dgm:prSet presAssocID="{7DC04990-1919-4E20-B1AF-E5593502E904}" presName="root2" presStyleCnt="0"/>
      <dgm:spPr/>
    </dgm:pt>
    <dgm:pt modelId="{76053A3B-0D25-466D-8CEB-C0116F05A154}" type="pres">
      <dgm:prSet presAssocID="{7DC04990-1919-4E20-B1AF-E5593502E904}" presName="LevelTwoTextNode" presStyleLbl="node2" presStyleIdx="2" presStyleCnt="5" custScaleX="254855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DEE453DE-ED49-4E77-9529-4CA501F80A05}" type="pres">
      <dgm:prSet presAssocID="{7DC04990-1919-4E20-B1AF-E5593502E904}" presName="level3hierChild" presStyleCnt="0"/>
      <dgm:spPr/>
    </dgm:pt>
    <dgm:pt modelId="{00438E5A-35B9-4B05-808E-77EADE3F5591}" type="pres">
      <dgm:prSet presAssocID="{E9A4C44F-3B7F-4F27-86DB-70C9B13D86E4}" presName="conn2-1" presStyleLbl="parChTrans1D2" presStyleIdx="3" presStyleCnt="5"/>
      <dgm:spPr/>
      <dgm:t>
        <a:bodyPr/>
        <a:lstStyle/>
        <a:p>
          <a:endParaRPr lang="tr-TR"/>
        </a:p>
      </dgm:t>
    </dgm:pt>
    <dgm:pt modelId="{D36BABBE-6738-4863-A23E-83CCFFD2F022}" type="pres">
      <dgm:prSet presAssocID="{E9A4C44F-3B7F-4F27-86DB-70C9B13D86E4}" presName="connTx" presStyleLbl="parChTrans1D2" presStyleIdx="3" presStyleCnt="5"/>
      <dgm:spPr/>
      <dgm:t>
        <a:bodyPr/>
        <a:lstStyle/>
        <a:p>
          <a:endParaRPr lang="tr-TR"/>
        </a:p>
      </dgm:t>
    </dgm:pt>
    <dgm:pt modelId="{877C2EFC-66A4-4AC9-9374-63ED40915EE2}" type="pres">
      <dgm:prSet presAssocID="{F66C15ED-85FB-4611-B4F8-6EB040A0E76E}" presName="root2" presStyleCnt="0"/>
      <dgm:spPr/>
    </dgm:pt>
    <dgm:pt modelId="{8A196F67-AECB-4462-8928-63702B0142DF}" type="pres">
      <dgm:prSet presAssocID="{F66C15ED-85FB-4611-B4F8-6EB040A0E76E}" presName="LevelTwoTextNode" presStyleLbl="node2" presStyleIdx="3" presStyleCnt="5" custScaleX="254855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6CF091EE-26DC-4B2B-8D60-7DD9A31301F2}" type="pres">
      <dgm:prSet presAssocID="{F66C15ED-85FB-4611-B4F8-6EB040A0E76E}" presName="level3hierChild" presStyleCnt="0"/>
      <dgm:spPr/>
    </dgm:pt>
    <dgm:pt modelId="{66255310-D18F-49BA-AE4A-FE4393E19C77}" type="pres">
      <dgm:prSet presAssocID="{DD862B6A-67D0-41FB-BC03-2115FE711F56}" presName="conn2-1" presStyleLbl="parChTrans1D2" presStyleIdx="4" presStyleCnt="5"/>
      <dgm:spPr/>
      <dgm:t>
        <a:bodyPr/>
        <a:lstStyle/>
        <a:p>
          <a:endParaRPr lang="tr-TR"/>
        </a:p>
      </dgm:t>
    </dgm:pt>
    <dgm:pt modelId="{395701AD-12F2-46C5-99E1-401B0F0C0C4D}" type="pres">
      <dgm:prSet presAssocID="{DD862B6A-67D0-41FB-BC03-2115FE711F56}" presName="connTx" presStyleLbl="parChTrans1D2" presStyleIdx="4" presStyleCnt="5"/>
      <dgm:spPr/>
      <dgm:t>
        <a:bodyPr/>
        <a:lstStyle/>
        <a:p>
          <a:endParaRPr lang="tr-TR"/>
        </a:p>
      </dgm:t>
    </dgm:pt>
    <dgm:pt modelId="{114B95A9-125A-401F-B706-61D0E30DDFF1}" type="pres">
      <dgm:prSet presAssocID="{F33F0E55-2747-4F51-971E-6ABA59C8EE3C}" presName="root2" presStyleCnt="0"/>
      <dgm:spPr/>
    </dgm:pt>
    <dgm:pt modelId="{5EBE1F85-0ACE-4950-8A95-2AE88EEE6A56}" type="pres">
      <dgm:prSet presAssocID="{F33F0E55-2747-4F51-971E-6ABA59C8EE3C}" presName="LevelTwoTextNode" presStyleLbl="node2" presStyleIdx="4" presStyleCnt="5" custScaleX="254855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76E1B59D-CA82-41B6-882B-E96477783C69}" type="pres">
      <dgm:prSet presAssocID="{F33F0E55-2747-4F51-971E-6ABA59C8EE3C}" presName="level3hierChild" presStyleCnt="0"/>
      <dgm:spPr/>
    </dgm:pt>
  </dgm:ptLst>
  <dgm:cxnLst>
    <dgm:cxn modelId="{59E8D837-DA30-4270-8EAC-D3B4B9AA41F9}" type="presOf" srcId="{E20602F9-B05F-43DE-BDFE-1B46F9EFBFA5}" destId="{A47C5872-BE7D-4CBA-9C55-8F32B05769C1}" srcOrd="0" destOrd="0" presId="urn:microsoft.com/office/officeart/2008/layout/HorizontalMultiLevelHierarchy"/>
    <dgm:cxn modelId="{5D3D17BA-B923-4773-A978-71ABF79FCBD3}" type="presOf" srcId="{8CAB9771-37A6-457D-837F-67F100B9E5ED}" destId="{9DA9D606-2E58-4398-BDF3-A33F2FCB7AE5}" srcOrd="0" destOrd="0" presId="urn:microsoft.com/office/officeart/2008/layout/HorizontalMultiLevelHierarchy"/>
    <dgm:cxn modelId="{43A86A08-4B9A-47A9-9028-557934727492}" srcId="{5CD2C445-AAB4-41B9-9E46-B608677BB58E}" destId="{22567CD9-657B-428B-84EA-8080AAF88EA0}" srcOrd="1" destOrd="0" parTransId="{E20602F9-B05F-43DE-BDFE-1B46F9EFBFA5}" sibTransId="{54ED88F7-82B5-4684-A8EA-A862A23C55EB}"/>
    <dgm:cxn modelId="{03F88414-406E-4D94-B97C-8FE6CB957AEA}" type="presOf" srcId="{540F8848-D206-42AE-8DF9-6BD26032AF09}" destId="{9678FE33-0C8C-46F6-9B64-0D248BC894CD}" srcOrd="0" destOrd="0" presId="urn:microsoft.com/office/officeart/2008/layout/HorizontalMultiLevelHierarchy"/>
    <dgm:cxn modelId="{71B2811B-F834-4187-AE60-2D1837CA8FB9}" srcId="{5CD2C445-AAB4-41B9-9E46-B608677BB58E}" destId="{AA02FCCD-9C92-43F5-89A9-C9D3DEED2E21}" srcOrd="0" destOrd="0" parTransId="{540F8848-D206-42AE-8DF9-6BD26032AF09}" sibTransId="{9F2B3D9D-F075-4D00-88B3-2B21F41737D2}"/>
    <dgm:cxn modelId="{2D4B39CF-9B34-49AD-AE95-E31D9CBAC546}" type="presOf" srcId="{DD862B6A-67D0-41FB-BC03-2115FE711F56}" destId="{395701AD-12F2-46C5-99E1-401B0F0C0C4D}" srcOrd="1" destOrd="0" presId="urn:microsoft.com/office/officeart/2008/layout/HorizontalMultiLevelHierarchy"/>
    <dgm:cxn modelId="{15339C2B-9E0A-415C-9451-023012910A27}" type="presOf" srcId="{AA02FCCD-9C92-43F5-89A9-C9D3DEED2E21}" destId="{B80E6468-6048-4ED8-A771-498E9DE1E76B}" srcOrd="0" destOrd="0" presId="urn:microsoft.com/office/officeart/2008/layout/HorizontalMultiLevelHierarchy"/>
    <dgm:cxn modelId="{57F0354E-E376-42B9-909A-7C1064644B2A}" type="presOf" srcId="{F66C15ED-85FB-4611-B4F8-6EB040A0E76E}" destId="{8A196F67-AECB-4462-8928-63702B0142DF}" srcOrd="0" destOrd="0" presId="urn:microsoft.com/office/officeart/2008/layout/HorizontalMultiLevelHierarchy"/>
    <dgm:cxn modelId="{E9BE6D06-8848-42F0-A5FC-A7D97F77B905}" type="presOf" srcId="{E9A4C44F-3B7F-4F27-86DB-70C9B13D86E4}" destId="{00438E5A-35B9-4B05-808E-77EADE3F5591}" srcOrd="0" destOrd="0" presId="urn:microsoft.com/office/officeart/2008/layout/HorizontalMultiLevelHierarchy"/>
    <dgm:cxn modelId="{814CA23D-25B5-49B4-8B33-F211BEB1FA29}" type="presOf" srcId="{540F8848-D206-42AE-8DF9-6BD26032AF09}" destId="{74F7E2C2-7DC2-4BF4-A242-F8C5331405C0}" srcOrd="1" destOrd="0" presId="urn:microsoft.com/office/officeart/2008/layout/HorizontalMultiLevelHierarchy"/>
    <dgm:cxn modelId="{4D1E1A77-7A8D-4F8A-BB59-C6B8126A8896}" type="presOf" srcId="{22567CD9-657B-428B-84EA-8080AAF88EA0}" destId="{A091F689-7C00-4842-9691-610D31962B05}" srcOrd="0" destOrd="0" presId="urn:microsoft.com/office/officeart/2008/layout/HorizontalMultiLevelHierarchy"/>
    <dgm:cxn modelId="{6FD18720-D5E8-4BE3-8458-DEA737075C66}" type="presOf" srcId="{F33F0E55-2747-4F51-971E-6ABA59C8EE3C}" destId="{5EBE1F85-0ACE-4950-8A95-2AE88EEE6A56}" srcOrd="0" destOrd="0" presId="urn:microsoft.com/office/officeart/2008/layout/HorizontalMultiLevelHierarchy"/>
    <dgm:cxn modelId="{E30A7DE1-8AD9-4011-8CC0-BE5296D4F663}" type="presOf" srcId="{856CB2AF-2166-4D03-8798-581EE7906F3B}" destId="{1E89EA0D-38FA-44DB-824C-963AF4A97B56}" srcOrd="0" destOrd="0" presId="urn:microsoft.com/office/officeart/2008/layout/HorizontalMultiLevelHierarchy"/>
    <dgm:cxn modelId="{768A7B48-8B9B-4B6E-9982-BB94994BF159}" type="presOf" srcId="{856CB2AF-2166-4D03-8798-581EE7906F3B}" destId="{F2F574CF-F9FF-4774-803E-1B6E245CCA13}" srcOrd="1" destOrd="0" presId="urn:microsoft.com/office/officeart/2008/layout/HorizontalMultiLevelHierarchy"/>
    <dgm:cxn modelId="{D034C6C2-13BE-4EA5-8167-4B35F24E17B2}" srcId="{5CD2C445-AAB4-41B9-9E46-B608677BB58E}" destId="{7DC04990-1919-4E20-B1AF-E5593502E904}" srcOrd="2" destOrd="0" parTransId="{856CB2AF-2166-4D03-8798-581EE7906F3B}" sibTransId="{15050ECE-9933-467D-B12C-91B97C6F3F17}"/>
    <dgm:cxn modelId="{D21BAF95-C4EF-4538-AB97-9CC347A71476}" srcId="{8CAB9771-37A6-457D-837F-67F100B9E5ED}" destId="{5CD2C445-AAB4-41B9-9E46-B608677BB58E}" srcOrd="0" destOrd="0" parTransId="{6EA2CF14-ABAF-46BD-9295-A4E3958FA9FE}" sibTransId="{C239EC44-0253-4984-AB8A-5774D37055FF}"/>
    <dgm:cxn modelId="{3A812CEB-8B38-4FDA-9385-62FDB30F2982}" srcId="{5CD2C445-AAB4-41B9-9E46-B608677BB58E}" destId="{F66C15ED-85FB-4611-B4F8-6EB040A0E76E}" srcOrd="3" destOrd="0" parTransId="{E9A4C44F-3B7F-4F27-86DB-70C9B13D86E4}" sibTransId="{552714BB-386A-47FC-89F8-6A134BB9A269}"/>
    <dgm:cxn modelId="{F4F30BB5-9CB6-4824-94B0-4FFBB5BF316D}" type="presOf" srcId="{E20602F9-B05F-43DE-BDFE-1B46F9EFBFA5}" destId="{9D6DC939-1586-40F8-ABC1-13A30F0D2724}" srcOrd="1" destOrd="0" presId="urn:microsoft.com/office/officeart/2008/layout/HorizontalMultiLevelHierarchy"/>
    <dgm:cxn modelId="{36F8623F-9137-4904-BE15-EFFFA57626C9}" srcId="{5CD2C445-AAB4-41B9-9E46-B608677BB58E}" destId="{F33F0E55-2747-4F51-971E-6ABA59C8EE3C}" srcOrd="4" destOrd="0" parTransId="{DD862B6A-67D0-41FB-BC03-2115FE711F56}" sibTransId="{DBB6F266-B656-47B5-9865-89406E350E11}"/>
    <dgm:cxn modelId="{7CCE9D39-2569-4889-8575-A7014F96B00D}" type="presOf" srcId="{7DC04990-1919-4E20-B1AF-E5593502E904}" destId="{76053A3B-0D25-466D-8CEB-C0116F05A154}" srcOrd="0" destOrd="0" presId="urn:microsoft.com/office/officeart/2008/layout/HorizontalMultiLevelHierarchy"/>
    <dgm:cxn modelId="{81C9D4BC-D9B6-4D3F-B6AA-3ABD4E5EA5E6}" type="presOf" srcId="{E9A4C44F-3B7F-4F27-86DB-70C9B13D86E4}" destId="{D36BABBE-6738-4863-A23E-83CCFFD2F022}" srcOrd="1" destOrd="0" presId="urn:microsoft.com/office/officeart/2008/layout/HorizontalMultiLevelHierarchy"/>
    <dgm:cxn modelId="{F4A69253-569C-4D64-991F-F2FEE8183B8A}" type="presOf" srcId="{5CD2C445-AAB4-41B9-9E46-B608677BB58E}" destId="{13E14C7E-D275-41B0-BAAD-A19C315E3B0B}" srcOrd="0" destOrd="0" presId="urn:microsoft.com/office/officeart/2008/layout/HorizontalMultiLevelHierarchy"/>
    <dgm:cxn modelId="{99E67947-ADE9-4BE4-A51A-862AC9A8AB14}" type="presOf" srcId="{DD862B6A-67D0-41FB-BC03-2115FE711F56}" destId="{66255310-D18F-49BA-AE4A-FE4393E19C77}" srcOrd="0" destOrd="0" presId="urn:microsoft.com/office/officeart/2008/layout/HorizontalMultiLevelHierarchy"/>
    <dgm:cxn modelId="{18380DFF-B319-4BDF-AB24-86B48620064F}" type="presParOf" srcId="{9DA9D606-2E58-4398-BDF3-A33F2FCB7AE5}" destId="{3AD7C68E-87E1-4362-85DD-E785F5A3BDE1}" srcOrd="0" destOrd="0" presId="urn:microsoft.com/office/officeart/2008/layout/HorizontalMultiLevelHierarchy"/>
    <dgm:cxn modelId="{11B5024A-42A2-4247-B0CD-6D68004D0144}" type="presParOf" srcId="{3AD7C68E-87E1-4362-85DD-E785F5A3BDE1}" destId="{13E14C7E-D275-41B0-BAAD-A19C315E3B0B}" srcOrd="0" destOrd="0" presId="urn:microsoft.com/office/officeart/2008/layout/HorizontalMultiLevelHierarchy"/>
    <dgm:cxn modelId="{6CBD107F-242C-40B2-825B-97EB2EC3FD82}" type="presParOf" srcId="{3AD7C68E-87E1-4362-85DD-E785F5A3BDE1}" destId="{123255D0-BCDD-4951-A8B8-D91247E1B6D5}" srcOrd="1" destOrd="0" presId="urn:microsoft.com/office/officeart/2008/layout/HorizontalMultiLevelHierarchy"/>
    <dgm:cxn modelId="{F776D07C-91D4-4815-A639-39376BA53309}" type="presParOf" srcId="{123255D0-BCDD-4951-A8B8-D91247E1B6D5}" destId="{9678FE33-0C8C-46F6-9B64-0D248BC894CD}" srcOrd="0" destOrd="0" presId="urn:microsoft.com/office/officeart/2008/layout/HorizontalMultiLevelHierarchy"/>
    <dgm:cxn modelId="{5FDE4062-C96E-4A68-879D-F9F855DE0999}" type="presParOf" srcId="{9678FE33-0C8C-46F6-9B64-0D248BC894CD}" destId="{74F7E2C2-7DC2-4BF4-A242-F8C5331405C0}" srcOrd="0" destOrd="0" presId="urn:microsoft.com/office/officeart/2008/layout/HorizontalMultiLevelHierarchy"/>
    <dgm:cxn modelId="{4CFA903E-1332-4BF3-ACF5-441D8991FA4D}" type="presParOf" srcId="{123255D0-BCDD-4951-A8B8-D91247E1B6D5}" destId="{CD2BCF10-DFE4-4B41-A78B-638106252A3F}" srcOrd="1" destOrd="0" presId="urn:microsoft.com/office/officeart/2008/layout/HorizontalMultiLevelHierarchy"/>
    <dgm:cxn modelId="{F96D13B6-C7CE-4A0C-A1E5-183AB13D2089}" type="presParOf" srcId="{CD2BCF10-DFE4-4B41-A78B-638106252A3F}" destId="{B80E6468-6048-4ED8-A771-498E9DE1E76B}" srcOrd="0" destOrd="0" presId="urn:microsoft.com/office/officeart/2008/layout/HorizontalMultiLevelHierarchy"/>
    <dgm:cxn modelId="{0CE238D4-4763-495F-820E-7347BC46EA4C}" type="presParOf" srcId="{CD2BCF10-DFE4-4B41-A78B-638106252A3F}" destId="{82C3E3CC-C1F4-4831-8903-8F10D9873DE4}" srcOrd="1" destOrd="0" presId="urn:microsoft.com/office/officeart/2008/layout/HorizontalMultiLevelHierarchy"/>
    <dgm:cxn modelId="{BB9AEEC5-EC06-4C68-B6E1-DDE975824958}" type="presParOf" srcId="{123255D0-BCDD-4951-A8B8-D91247E1B6D5}" destId="{A47C5872-BE7D-4CBA-9C55-8F32B05769C1}" srcOrd="2" destOrd="0" presId="urn:microsoft.com/office/officeart/2008/layout/HorizontalMultiLevelHierarchy"/>
    <dgm:cxn modelId="{01B12C48-9DB3-4CB7-B7CC-053BD5B0BB38}" type="presParOf" srcId="{A47C5872-BE7D-4CBA-9C55-8F32B05769C1}" destId="{9D6DC939-1586-40F8-ABC1-13A30F0D2724}" srcOrd="0" destOrd="0" presId="urn:microsoft.com/office/officeart/2008/layout/HorizontalMultiLevelHierarchy"/>
    <dgm:cxn modelId="{718BC66F-9AD9-46C6-86C4-7CCEDDB9BD00}" type="presParOf" srcId="{123255D0-BCDD-4951-A8B8-D91247E1B6D5}" destId="{CC82EB30-6DB5-49F9-A176-A5DF5E7A33A5}" srcOrd="3" destOrd="0" presId="urn:microsoft.com/office/officeart/2008/layout/HorizontalMultiLevelHierarchy"/>
    <dgm:cxn modelId="{9C5879F4-1E07-4278-BF9F-2B653ECE2A4F}" type="presParOf" srcId="{CC82EB30-6DB5-49F9-A176-A5DF5E7A33A5}" destId="{A091F689-7C00-4842-9691-610D31962B05}" srcOrd="0" destOrd="0" presId="urn:microsoft.com/office/officeart/2008/layout/HorizontalMultiLevelHierarchy"/>
    <dgm:cxn modelId="{1A5DA95F-E656-4DC7-B0AB-1CBE0B295610}" type="presParOf" srcId="{CC82EB30-6DB5-49F9-A176-A5DF5E7A33A5}" destId="{E65C05BB-DF12-4518-B1C5-5F0A31A04454}" srcOrd="1" destOrd="0" presId="urn:microsoft.com/office/officeart/2008/layout/HorizontalMultiLevelHierarchy"/>
    <dgm:cxn modelId="{AC4A82B9-40BE-4294-9135-E7762C24D5F6}" type="presParOf" srcId="{123255D0-BCDD-4951-A8B8-D91247E1B6D5}" destId="{1E89EA0D-38FA-44DB-824C-963AF4A97B56}" srcOrd="4" destOrd="0" presId="urn:microsoft.com/office/officeart/2008/layout/HorizontalMultiLevelHierarchy"/>
    <dgm:cxn modelId="{DA22B687-6E40-408C-9705-6AF19F45CC3B}" type="presParOf" srcId="{1E89EA0D-38FA-44DB-824C-963AF4A97B56}" destId="{F2F574CF-F9FF-4774-803E-1B6E245CCA13}" srcOrd="0" destOrd="0" presId="urn:microsoft.com/office/officeart/2008/layout/HorizontalMultiLevelHierarchy"/>
    <dgm:cxn modelId="{36F07796-655D-4EF4-9BD9-3C2EE4BF51C0}" type="presParOf" srcId="{123255D0-BCDD-4951-A8B8-D91247E1B6D5}" destId="{BCEEC342-D3E2-4187-903D-48EBB76CF6DA}" srcOrd="5" destOrd="0" presId="urn:microsoft.com/office/officeart/2008/layout/HorizontalMultiLevelHierarchy"/>
    <dgm:cxn modelId="{BEF3C3C2-A714-4C51-B5BB-733FCF77C05E}" type="presParOf" srcId="{BCEEC342-D3E2-4187-903D-48EBB76CF6DA}" destId="{76053A3B-0D25-466D-8CEB-C0116F05A154}" srcOrd="0" destOrd="0" presId="urn:microsoft.com/office/officeart/2008/layout/HorizontalMultiLevelHierarchy"/>
    <dgm:cxn modelId="{1901DFE2-19EB-41C1-A5AE-FDC8022D4ED3}" type="presParOf" srcId="{BCEEC342-D3E2-4187-903D-48EBB76CF6DA}" destId="{DEE453DE-ED49-4E77-9529-4CA501F80A05}" srcOrd="1" destOrd="0" presId="urn:microsoft.com/office/officeart/2008/layout/HorizontalMultiLevelHierarchy"/>
    <dgm:cxn modelId="{0E12BED2-7C3D-4B19-A83F-6170FD983D1A}" type="presParOf" srcId="{123255D0-BCDD-4951-A8B8-D91247E1B6D5}" destId="{00438E5A-35B9-4B05-808E-77EADE3F5591}" srcOrd="6" destOrd="0" presId="urn:microsoft.com/office/officeart/2008/layout/HorizontalMultiLevelHierarchy"/>
    <dgm:cxn modelId="{B4FCF8D2-1228-4CB2-B816-A0AC7D95CBF5}" type="presParOf" srcId="{00438E5A-35B9-4B05-808E-77EADE3F5591}" destId="{D36BABBE-6738-4863-A23E-83CCFFD2F022}" srcOrd="0" destOrd="0" presId="urn:microsoft.com/office/officeart/2008/layout/HorizontalMultiLevelHierarchy"/>
    <dgm:cxn modelId="{4F72F393-C823-4556-9C9A-AA23B9CF205A}" type="presParOf" srcId="{123255D0-BCDD-4951-A8B8-D91247E1B6D5}" destId="{877C2EFC-66A4-4AC9-9374-63ED40915EE2}" srcOrd="7" destOrd="0" presId="urn:microsoft.com/office/officeart/2008/layout/HorizontalMultiLevelHierarchy"/>
    <dgm:cxn modelId="{E87F84A7-C368-4E74-B521-E94B330BE2AD}" type="presParOf" srcId="{877C2EFC-66A4-4AC9-9374-63ED40915EE2}" destId="{8A196F67-AECB-4462-8928-63702B0142DF}" srcOrd="0" destOrd="0" presId="urn:microsoft.com/office/officeart/2008/layout/HorizontalMultiLevelHierarchy"/>
    <dgm:cxn modelId="{17BE0E06-F0D6-452C-A343-F1B814501368}" type="presParOf" srcId="{877C2EFC-66A4-4AC9-9374-63ED40915EE2}" destId="{6CF091EE-26DC-4B2B-8D60-7DD9A31301F2}" srcOrd="1" destOrd="0" presId="urn:microsoft.com/office/officeart/2008/layout/HorizontalMultiLevelHierarchy"/>
    <dgm:cxn modelId="{5F09A2B4-C131-4A4F-943E-345CDF4E7E5B}" type="presParOf" srcId="{123255D0-BCDD-4951-A8B8-D91247E1B6D5}" destId="{66255310-D18F-49BA-AE4A-FE4393E19C77}" srcOrd="8" destOrd="0" presId="urn:microsoft.com/office/officeart/2008/layout/HorizontalMultiLevelHierarchy"/>
    <dgm:cxn modelId="{9E1EF0FC-9136-49C4-964C-D072FEF0D92F}" type="presParOf" srcId="{66255310-D18F-49BA-AE4A-FE4393E19C77}" destId="{395701AD-12F2-46C5-99E1-401B0F0C0C4D}" srcOrd="0" destOrd="0" presId="urn:microsoft.com/office/officeart/2008/layout/HorizontalMultiLevelHierarchy"/>
    <dgm:cxn modelId="{7E0D1741-14A2-4754-8B4C-832B6C362F47}" type="presParOf" srcId="{123255D0-BCDD-4951-A8B8-D91247E1B6D5}" destId="{114B95A9-125A-401F-B706-61D0E30DDFF1}" srcOrd="9" destOrd="0" presId="urn:microsoft.com/office/officeart/2008/layout/HorizontalMultiLevelHierarchy"/>
    <dgm:cxn modelId="{31063F11-0D02-448B-AE09-7566BE835053}" type="presParOf" srcId="{114B95A9-125A-401F-B706-61D0E30DDFF1}" destId="{5EBE1F85-0ACE-4950-8A95-2AE88EEE6A56}" srcOrd="0" destOrd="0" presId="urn:microsoft.com/office/officeart/2008/layout/HorizontalMultiLevelHierarchy"/>
    <dgm:cxn modelId="{9858C69A-7A37-4834-82F1-D79DA7136463}" type="presParOf" srcId="{114B95A9-125A-401F-B706-61D0E30DDFF1}" destId="{76E1B59D-CA82-41B6-882B-E96477783C69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80E1884F-5092-4D9C-B9CD-A8EEF2BF80FE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F942E97C-2935-4F6B-8142-FB62D9017895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tr-TR" dirty="0" smtClean="0"/>
            <a:t>Stratejik Ortaklıklar</a:t>
          </a:r>
          <a:endParaRPr lang="tr-TR" dirty="0"/>
        </a:p>
      </dgm:t>
    </dgm:pt>
    <dgm:pt modelId="{56DBECB5-A6C4-4424-9569-623E01278370}" type="parTrans" cxnId="{018683DB-0D1F-4EF9-9A54-1229F6B291F2}">
      <dgm:prSet/>
      <dgm:spPr/>
      <dgm:t>
        <a:bodyPr/>
        <a:lstStyle/>
        <a:p>
          <a:endParaRPr lang="tr-TR"/>
        </a:p>
      </dgm:t>
    </dgm:pt>
    <dgm:pt modelId="{2E7EDD0E-702B-4BE0-802D-2D85E7CF294B}" type="sibTrans" cxnId="{018683DB-0D1F-4EF9-9A54-1229F6B291F2}">
      <dgm:prSet/>
      <dgm:spPr/>
      <dgm:t>
        <a:bodyPr/>
        <a:lstStyle/>
        <a:p>
          <a:endParaRPr lang="tr-TR"/>
        </a:p>
      </dgm:t>
    </dgm:pt>
    <dgm:pt modelId="{481375B2-01EB-4848-88AF-8AF5CBD36D39}">
      <dgm:prSet phldrT="[Text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tr-TR" dirty="0" smtClean="0">
              <a:solidFill>
                <a:schemeClr val="accent4"/>
              </a:solidFill>
            </a:rPr>
            <a:t>Yeniliği Destekleyen</a:t>
          </a:r>
          <a:endParaRPr lang="tr-TR" dirty="0">
            <a:solidFill>
              <a:schemeClr val="accent4"/>
            </a:solidFill>
          </a:endParaRPr>
        </a:p>
      </dgm:t>
    </dgm:pt>
    <dgm:pt modelId="{3D0182C0-64BF-46ED-A29B-8F0748524D32}" type="parTrans" cxnId="{786C6FD3-4492-47CC-A5C1-7E7249BC8655}">
      <dgm:prSet/>
      <dgm:spPr/>
      <dgm:t>
        <a:bodyPr/>
        <a:lstStyle/>
        <a:p>
          <a:endParaRPr lang="tr-TR"/>
        </a:p>
      </dgm:t>
    </dgm:pt>
    <dgm:pt modelId="{B03FC34D-357D-4E6F-B01F-3CCE93E4FEB7}" type="sibTrans" cxnId="{786C6FD3-4492-47CC-A5C1-7E7249BC8655}">
      <dgm:prSet/>
      <dgm:spPr/>
      <dgm:t>
        <a:bodyPr/>
        <a:lstStyle/>
        <a:p>
          <a:endParaRPr lang="tr-TR"/>
        </a:p>
      </dgm:t>
    </dgm:pt>
    <dgm:pt modelId="{4EFFF3FE-0EE0-42F9-9CEE-10E641222E6A}">
      <dgm:prSet phldrT="[Text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tr-TR" dirty="0" smtClean="0">
              <a:solidFill>
                <a:schemeClr val="accent4"/>
              </a:solidFill>
            </a:rPr>
            <a:t>İyi Uygulamaların Değişimini Destekleyen</a:t>
          </a:r>
          <a:endParaRPr lang="tr-TR" dirty="0">
            <a:solidFill>
              <a:schemeClr val="accent4"/>
            </a:solidFill>
          </a:endParaRPr>
        </a:p>
      </dgm:t>
    </dgm:pt>
    <dgm:pt modelId="{437D37B6-C32B-4E04-8530-2B07DE678E7A}" type="parTrans" cxnId="{D48DDFA4-2571-4F73-A3A1-225535EECA5C}">
      <dgm:prSet/>
      <dgm:spPr/>
      <dgm:t>
        <a:bodyPr/>
        <a:lstStyle/>
        <a:p>
          <a:endParaRPr lang="tr-TR"/>
        </a:p>
      </dgm:t>
    </dgm:pt>
    <dgm:pt modelId="{CD3D8C35-44C0-4B58-8AE1-86F35466E15F}" type="sibTrans" cxnId="{D48DDFA4-2571-4F73-A3A1-225535EECA5C}">
      <dgm:prSet/>
      <dgm:spPr/>
      <dgm:t>
        <a:bodyPr/>
        <a:lstStyle/>
        <a:p>
          <a:endParaRPr lang="tr-TR"/>
        </a:p>
      </dgm:t>
    </dgm:pt>
    <dgm:pt modelId="{6B0D1DA0-80A4-4692-9263-5BB126A20C55}" type="pres">
      <dgm:prSet presAssocID="{80E1884F-5092-4D9C-B9CD-A8EEF2BF80FE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7D7AD22D-6CC4-4DAB-B16A-8693046CFA07}" type="pres">
      <dgm:prSet presAssocID="{F942E97C-2935-4F6B-8142-FB62D9017895}" presName="root1" presStyleCnt="0"/>
      <dgm:spPr/>
    </dgm:pt>
    <dgm:pt modelId="{2C9C9D53-4D23-4EA7-9A18-DCFBA0FEC657}" type="pres">
      <dgm:prSet presAssocID="{F942E97C-2935-4F6B-8142-FB62D9017895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66D1DEFF-FA89-4963-A6BA-CDC2B838515A}" type="pres">
      <dgm:prSet presAssocID="{F942E97C-2935-4F6B-8142-FB62D9017895}" presName="level2hierChild" presStyleCnt="0"/>
      <dgm:spPr/>
    </dgm:pt>
    <dgm:pt modelId="{BD4152A5-CF19-4A48-A4C2-133C41B1EC2A}" type="pres">
      <dgm:prSet presAssocID="{3D0182C0-64BF-46ED-A29B-8F0748524D32}" presName="conn2-1" presStyleLbl="parChTrans1D2" presStyleIdx="0" presStyleCnt="2"/>
      <dgm:spPr/>
      <dgm:t>
        <a:bodyPr/>
        <a:lstStyle/>
        <a:p>
          <a:endParaRPr lang="tr-TR"/>
        </a:p>
      </dgm:t>
    </dgm:pt>
    <dgm:pt modelId="{64124D3D-4B6B-404E-AA2F-3C596FBF8978}" type="pres">
      <dgm:prSet presAssocID="{3D0182C0-64BF-46ED-A29B-8F0748524D32}" presName="connTx" presStyleLbl="parChTrans1D2" presStyleIdx="0" presStyleCnt="2"/>
      <dgm:spPr/>
      <dgm:t>
        <a:bodyPr/>
        <a:lstStyle/>
        <a:p>
          <a:endParaRPr lang="tr-TR"/>
        </a:p>
      </dgm:t>
    </dgm:pt>
    <dgm:pt modelId="{8DFB0CD5-4EB7-40AC-A267-936BC9B2FEF6}" type="pres">
      <dgm:prSet presAssocID="{481375B2-01EB-4848-88AF-8AF5CBD36D39}" presName="root2" presStyleCnt="0"/>
      <dgm:spPr/>
    </dgm:pt>
    <dgm:pt modelId="{2001692F-79BA-4E40-9A26-91A150D13F66}" type="pres">
      <dgm:prSet presAssocID="{481375B2-01EB-4848-88AF-8AF5CBD36D39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881CB226-CD5E-4446-9EEB-DD2212839B59}" type="pres">
      <dgm:prSet presAssocID="{481375B2-01EB-4848-88AF-8AF5CBD36D39}" presName="level3hierChild" presStyleCnt="0"/>
      <dgm:spPr/>
    </dgm:pt>
    <dgm:pt modelId="{D39EA7B9-99AF-4851-BDE5-786B39CED9D0}" type="pres">
      <dgm:prSet presAssocID="{437D37B6-C32B-4E04-8530-2B07DE678E7A}" presName="conn2-1" presStyleLbl="parChTrans1D2" presStyleIdx="1" presStyleCnt="2"/>
      <dgm:spPr/>
      <dgm:t>
        <a:bodyPr/>
        <a:lstStyle/>
        <a:p>
          <a:endParaRPr lang="tr-TR"/>
        </a:p>
      </dgm:t>
    </dgm:pt>
    <dgm:pt modelId="{FB2AAD67-14FE-4FD8-9043-605EC5945B59}" type="pres">
      <dgm:prSet presAssocID="{437D37B6-C32B-4E04-8530-2B07DE678E7A}" presName="connTx" presStyleLbl="parChTrans1D2" presStyleIdx="1" presStyleCnt="2"/>
      <dgm:spPr/>
      <dgm:t>
        <a:bodyPr/>
        <a:lstStyle/>
        <a:p>
          <a:endParaRPr lang="tr-TR"/>
        </a:p>
      </dgm:t>
    </dgm:pt>
    <dgm:pt modelId="{C561201E-A908-4551-A1F7-690BC76FA13D}" type="pres">
      <dgm:prSet presAssocID="{4EFFF3FE-0EE0-42F9-9CEE-10E641222E6A}" presName="root2" presStyleCnt="0"/>
      <dgm:spPr/>
    </dgm:pt>
    <dgm:pt modelId="{A2645E50-E3FA-412C-A9CD-D48E1E034FFD}" type="pres">
      <dgm:prSet presAssocID="{4EFFF3FE-0EE0-42F9-9CEE-10E641222E6A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C597F68E-AC83-49EE-81B4-ECA668302086}" type="pres">
      <dgm:prSet presAssocID="{4EFFF3FE-0EE0-42F9-9CEE-10E641222E6A}" presName="level3hierChild" presStyleCnt="0"/>
      <dgm:spPr/>
    </dgm:pt>
  </dgm:ptLst>
  <dgm:cxnLst>
    <dgm:cxn modelId="{3B4E0B8C-11AF-4999-B45A-80736171A867}" type="presOf" srcId="{3D0182C0-64BF-46ED-A29B-8F0748524D32}" destId="{64124D3D-4B6B-404E-AA2F-3C596FBF8978}" srcOrd="1" destOrd="0" presId="urn:microsoft.com/office/officeart/2005/8/layout/hierarchy2"/>
    <dgm:cxn modelId="{D48DDFA4-2571-4F73-A3A1-225535EECA5C}" srcId="{F942E97C-2935-4F6B-8142-FB62D9017895}" destId="{4EFFF3FE-0EE0-42F9-9CEE-10E641222E6A}" srcOrd="1" destOrd="0" parTransId="{437D37B6-C32B-4E04-8530-2B07DE678E7A}" sibTransId="{CD3D8C35-44C0-4B58-8AE1-86F35466E15F}"/>
    <dgm:cxn modelId="{15E15D6A-5CB3-4C01-A9B7-896B7DABD59D}" type="presOf" srcId="{481375B2-01EB-4848-88AF-8AF5CBD36D39}" destId="{2001692F-79BA-4E40-9A26-91A150D13F66}" srcOrd="0" destOrd="0" presId="urn:microsoft.com/office/officeart/2005/8/layout/hierarchy2"/>
    <dgm:cxn modelId="{7C64C52F-0FCD-4C3B-B04E-71C038951039}" type="presOf" srcId="{4EFFF3FE-0EE0-42F9-9CEE-10E641222E6A}" destId="{A2645E50-E3FA-412C-A9CD-D48E1E034FFD}" srcOrd="0" destOrd="0" presId="urn:microsoft.com/office/officeart/2005/8/layout/hierarchy2"/>
    <dgm:cxn modelId="{018683DB-0D1F-4EF9-9A54-1229F6B291F2}" srcId="{80E1884F-5092-4D9C-B9CD-A8EEF2BF80FE}" destId="{F942E97C-2935-4F6B-8142-FB62D9017895}" srcOrd="0" destOrd="0" parTransId="{56DBECB5-A6C4-4424-9569-623E01278370}" sibTransId="{2E7EDD0E-702B-4BE0-802D-2D85E7CF294B}"/>
    <dgm:cxn modelId="{786C6FD3-4492-47CC-A5C1-7E7249BC8655}" srcId="{F942E97C-2935-4F6B-8142-FB62D9017895}" destId="{481375B2-01EB-4848-88AF-8AF5CBD36D39}" srcOrd="0" destOrd="0" parTransId="{3D0182C0-64BF-46ED-A29B-8F0748524D32}" sibTransId="{B03FC34D-357D-4E6F-B01F-3CCE93E4FEB7}"/>
    <dgm:cxn modelId="{3EC03067-7411-4B36-A153-E1F81FD3A6C9}" type="presOf" srcId="{80E1884F-5092-4D9C-B9CD-A8EEF2BF80FE}" destId="{6B0D1DA0-80A4-4692-9263-5BB126A20C55}" srcOrd="0" destOrd="0" presId="urn:microsoft.com/office/officeart/2005/8/layout/hierarchy2"/>
    <dgm:cxn modelId="{FC562027-53E2-4832-A9B5-8509DADAF1EA}" type="presOf" srcId="{F942E97C-2935-4F6B-8142-FB62D9017895}" destId="{2C9C9D53-4D23-4EA7-9A18-DCFBA0FEC657}" srcOrd="0" destOrd="0" presId="urn:microsoft.com/office/officeart/2005/8/layout/hierarchy2"/>
    <dgm:cxn modelId="{3D3B268C-930A-4F4B-8D3D-9931447EB33F}" type="presOf" srcId="{437D37B6-C32B-4E04-8530-2B07DE678E7A}" destId="{D39EA7B9-99AF-4851-BDE5-786B39CED9D0}" srcOrd="0" destOrd="0" presId="urn:microsoft.com/office/officeart/2005/8/layout/hierarchy2"/>
    <dgm:cxn modelId="{33615DC1-B4F0-4E55-8163-686B2F807059}" type="presOf" srcId="{437D37B6-C32B-4E04-8530-2B07DE678E7A}" destId="{FB2AAD67-14FE-4FD8-9043-605EC5945B59}" srcOrd="1" destOrd="0" presId="urn:microsoft.com/office/officeart/2005/8/layout/hierarchy2"/>
    <dgm:cxn modelId="{E9EB6708-8BB2-4C1A-822E-EF039EC116FF}" type="presOf" srcId="{3D0182C0-64BF-46ED-A29B-8F0748524D32}" destId="{BD4152A5-CF19-4A48-A4C2-133C41B1EC2A}" srcOrd="0" destOrd="0" presId="urn:microsoft.com/office/officeart/2005/8/layout/hierarchy2"/>
    <dgm:cxn modelId="{DB738479-91A3-449B-BAA7-9AAD644E2F7D}" type="presParOf" srcId="{6B0D1DA0-80A4-4692-9263-5BB126A20C55}" destId="{7D7AD22D-6CC4-4DAB-B16A-8693046CFA07}" srcOrd="0" destOrd="0" presId="urn:microsoft.com/office/officeart/2005/8/layout/hierarchy2"/>
    <dgm:cxn modelId="{DF068743-F31C-411A-95A4-915274BCD98E}" type="presParOf" srcId="{7D7AD22D-6CC4-4DAB-B16A-8693046CFA07}" destId="{2C9C9D53-4D23-4EA7-9A18-DCFBA0FEC657}" srcOrd="0" destOrd="0" presId="urn:microsoft.com/office/officeart/2005/8/layout/hierarchy2"/>
    <dgm:cxn modelId="{AC653D30-F0B4-4C0D-B8FF-5026292B3D96}" type="presParOf" srcId="{7D7AD22D-6CC4-4DAB-B16A-8693046CFA07}" destId="{66D1DEFF-FA89-4963-A6BA-CDC2B838515A}" srcOrd="1" destOrd="0" presId="urn:microsoft.com/office/officeart/2005/8/layout/hierarchy2"/>
    <dgm:cxn modelId="{2A0AD3E6-0125-4B66-BD87-9A02389D4A49}" type="presParOf" srcId="{66D1DEFF-FA89-4963-A6BA-CDC2B838515A}" destId="{BD4152A5-CF19-4A48-A4C2-133C41B1EC2A}" srcOrd="0" destOrd="0" presId="urn:microsoft.com/office/officeart/2005/8/layout/hierarchy2"/>
    <dgm:cxn modelId="{5C9ABBB6-BD3B-4289-8278-0A7795B08CC6}" type="presParOf" srcId="{BD4152A5-CF19-4A48-A4C2-133C41B1EC2A}" destId="{64124D3D-4B6B-404E-AA2F-3C596FBF8978}" srcOrd="0" destOrd="0" presId="urn:microsoft.com/office/officeart/2005/8/layout/hierarchy2"/>
    <dgm:cxn modelId="{361C540F-BAC9-4A33-9AEA-29B028232A07}" type="presParOf" srcId="{66D1DEFF-FA89-4963-A6BA-CDC2B838515A}" destId="{8DFB0CD5-4EB7-40AC-A267-936BC9B2FEF6}" srcOrd="1" destOrd="0" presId="urn:microsoft.com/office/officeart/2005/8/layout/hierarchy2"/>
    <dgm:cxn modelId="{B3F7D2E3-0E5D-4D78-A217-7D644710842D}" type="presParOf" srcId="{8DFB0CD5-4EB7-40AC-A267-936BC9B2FEF6}" destId="{2001692F-79BA-4E40-9A26-91A150D13F66}" srcOrd="0" destOrd="0" presId="urn:microsoft.com/office/officeart/2005/8/layout/hierarchy2"/>
    <dgm:cxn modelId="{EF515E50-8DBA-4ABA-930B-821506FBD90D}" type="presParOf" srcId="{8DFB0CD5-4EB7-40AC-A267-936BC9B2FEF6}" destId="{881CB226-CD5E-4446-9EEB-DD2212839B59}" srcOrd="1" destOrd="0" presId="urn:microsoft.com/office/officeart/2005/8/layout/hierarchy2"/>
    <dgm:cxn modelId="{0BDEA699-73E7-4D9B-8868-B1AD35ED373F}" type="presParOf" srcId="{66D1DEFF-FA89-4963-A6BA-CDC2B838515A}" destId="{D39EA7B9-99AF-4851-BDE5-786B39CED9D0}" srcOrd="2" destOrd="0" presId="urn:microsoft.com/office/officeart/2005/8/layout/hierarchy2"/>
    <dgm:cxn modelId="{10BE6928-95CB-446D-8122-10A33F5D0292}" type="presParOf" srcId="{D39EA7B9-99AF-4851-BDE5-786B39CED9D0}" destId="{FB2AAD67-14FE-4FD8-9043-605EC5945B59}" srcOrd="0" destOrd="0" presId="urn:microsoft.com/office/officeart/2005/8/layout/hierarchy2"/>
    <dgm:cxn modelId="{885EF10D-45B3-4956-8962-38A21224756E}" type="presParOf" srcId="{66D1DEFF-FA89-4963-A6BA-CDC2B838515A}" destId="{C561201E-A908-4551-A1F7-690BC76FA13D}" srcOrd="3" destOrd="0" presId="urn:microsoft.com/office/officeart/2005/8/layout/hierarchy2"/>
    <dgm:cxn modelId="{5012310C-1E91-49D1-86E3-1538C9C51521}" type="presParOf" srcId="{C561201E-A908-4551-A1F7-690BC76FA13D}" destId="{A2645E50-E3FA-412C-A9CD-D48E1E034FFD}" srcOrd="0" destOrd="0" presId="urn:microsoft.com/office/officeart/2005/8/layout/hierarchy2"/>
    <dgm:cxn modelId="{A8B1DAD9-C234-44AD-953B-4ED5AA37551E}" type="presParOf" srcId="{C561201E-A908-4551-A1F7-690BC76FA13D}" destId="{C597F68E-AC83-49EE-81B4-ECA668302086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800F3226-1832-274D-BD6F-EDC90F646843}" type="doc">
      <dgm:prSet loTypeId="urn:microsoft.com/office/officeart/2005/8/layout/hierarchy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5B2D1565-CE88-2948-A26E-5C1BC749B81A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tr-TR" sz="2400" b="1" dirty="0" smtClean="0"/>
            <a:t>Proje Sonuçları</a:t>
          </a:r>
          <a:endParaRPr lang="tr-TR" sz="2400" b="1" dirty="0"/>
        </a:p>
      </dgm:t>
    </dgm:pt>
    <dgm:pt modelId="{251896FF-E76C-D542-A298-01A3ACAB72DB}" type="parTrans" cxnId="{F834A458-D58E-7E4A-949E-E78121ED36A8}">
      <dgm:prSet/>
      <dgm:spPr/>
      <dgm:t>
        <a:bodyPr/>
        <a:lstStyle/>
        <a:p>
          <a:endParaRPr lang="tr-TR"/>
        </a:p>
      </dgm:t>
    </dgm:pt>
    <dgm:pt modelId="{6F6E7BE2-8AB0-0949-9E96-B8EF0D634FCE}" type="sibTrans" cxnId="{F834A458-D58E-7E4A-949E-E78121ED36A8}">
      <dgm:prSet/>
      <dgm:spPr/>
      <dgm:t>
        <a:bodyPr/>
        <a:lstStyle/>
        <a:p>
          <a:endParaRPr lang="tr-TR"/>
        </a:p>
      </dgm:t>
    </dgm:pt>
    <dgm:pt modelId="{52D630CA-1518-2D47-B154-A7F1069BA7F7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tr-TR" sz="2800" dirty="0" smtClean="0">
              <a:solidFill>
                <a:schemeClr val="accent4"/>
              </a:solidFill>
            </a:rPr>
            <a:t>Çıktılar</a:t>
          </a:r>
          <a:endParaRPr lang="tr-TR" sz="2800" dirty="0">
            <a:solidFill>
              <a:schemeClr val="accent4"/>
            </a:solidFill>
          </a:endParaRPr>
        </a:p>
      </dgm:t>
    </dgm:pt>
    <dgm:pt modelId="{E6F1109A-17D6-6543-9005-B37F3B5C260D}" type="parTrans" cxnId="{593C59DC-7AA5-4E42-BCA9-726A460F5F0D}">
      <dgm:prSet/>
      <dgm:spPr/>
      <dgm:t>
        <a:bodyPr/>
        <a:lstStyle/>
        <a:p>
          <a:endParaRPr lang="tr-TR"/>
        </a:p>
      </dgm:t>
    </dgm:pt>
    <dgm:pt modelId="{8B131421-82C8-6C45-9498-7588AD2EB05C}" type="sibTrans" cxnId="{593C59DC-7AA5-4E42-BCA9-726A460F5F0D}">
      <dgm:prSet/>
      <dgm:spPr/>
      <dgm:t>
        <a:bodyPr/>
        <a:lstStyle/>
        <a:p>
          <a:endParaRPr lang="tr-TR"/>
        </a:p>
      </dgm:t>
    </dgm:pt>
    <dgm:pt modelId="{C7E583AB-15FC-8444-8D7E-8A944A8BAEA1}">
      <dgm:prSet phldrT="[Text]" custT="1"/>
      <dgm:spPr>
        <a:solidFill>
          <a:schemeClr val="accent1">
            <a:lumMod val="90000"/>
          </a:schemeClr>
        </a:solidFill>
      </dgm:spPr>
      <dgm:t>
        <a:bodyPr/>
        <a:lstStyle/>
        <a:p>
          <a:r>
            <a:rPr lang="tr-TR" sz="1800" dirty="0" smtClean="0">
              <a:solidFill>
                <a:schemeClr val="tx1"/>
              </a:solidFill>
            </a:rPr>
            <a:t>Raporlar, Rehberler, Öğrenme Modülleri, Mobil Uygulamalar, Analizler, Açık Eğitim Kaynakları...</a:t>
          </a:r>
          <a:endParaRPr lang="tr-TR" sz="1800" dirty="0">
            <a:solidFill>
              <a:schemeClr val="tx1"/>
            </a:solidFill>
          </a:endParaRPr>
        </a:p>
      </dgm:t>
    </dgm:pt>
    <dgm:pt modelId="{D5147206-1105-D243-8D43-9E68E3FCBE78}" type="parTrans" cxnId="{70A1B386-3A05-704D-B34B-716DC73C3ED7}">
      <dgm:prSet/>
      <dgm:spPr/>
      <dgm:t>
        <a:bodyPr/>
        <a:lstStyle/>
        <a:p>
          <a:endParaRPr lang="tr-TR"/>
        </a:p>
      </dgm:t>
    </dgm:pt>
    <dgm:pt modelId="{AB0756AC-EF53-BF40-A70A-FFF20FD76753}" type="sibTrans" cxnId="{70A1B386-3A05-704D-B34B-716DC73C3ED7}">
      <dgm:prSet/>
      <dgm:spPr/>
      <dgm:t>
        <a:bodyPr/>
        <a:lstStyle/>
        <a:p>
          <a:endParaRPr lang="tr-TR"/>
        </a:p>
      </dgm:t>
    </dgm:pt>
    <dgm:pt modelId="{BEB81D46-67CE-DE46-97EB-C5ECBEE365D8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tr-TR" sz="2800" dirty="0" smtClean="0">
              <a:solidFill>
                <a:schemeClr val="accent4"/>
              </a:solidFill>
            </a:rPr>
            <a:t>Kazanımlar</a:t>
          </a:r>
          <a:endParaRPr lang="tr-TR" sz="2800" dirty="0">
            <a:solidFill>
              <a:schemeClr val="accent4"/>
            </a:solidFill>
          </a:endParaRPr>
        </a:p>
      </dgm:t>
    </dgm:pt>
    <dgm:pt modelId="{8D9D8E9A-3B05-E749-B647-0D635CEDD6AF}" type="parTrans" cxnId="{D54F3886-8AE9-9D4E-A061-3DF3FE1DDFAB}">
      <dgm:prSet/>
      <dgm:spPr/>
      <dgm:t>
        <a:bodyPr/>
        <a:lstStyle/>
        <a:p>
          <a:endParaRPr lang="tr-TR"/>
        </a:p>
      </dgm:t>
    </dgm:pt>
    <dgm:pt modelId="{11E2A010-40F1-8744-B36F-E6ADF15FE078}" type="sibTrans" cxnId="{D54F3886-8AE9-9D4E-A061-3DF3FE1DDFAB}">
      <dgm:prSet/>
      <dgm:spPr/>
      <dgm:t>
        <a:bodyPr/>
        <a:lstStyle/>
        <a:p>
          <a:endParaRPr lang="tr-TR"/>
        </a:p>
      </dgm:t>
    </dgm:pt>
    <dgm:pt modelId="{6D90C798-60E2-FD4B-BAE7-51EAC55119FB}">
      <dgm:prSet phldrT="[Text]" custT="1"/>
      <dgm:spPr>
        <a:solidFill>
          <a:schemeClr val="accent1">
            <a:lumMod val="90000"/>
          </a:schemeClr>
        </a:solidFill>
      </dgm:spPr>
      <dgm:t>
        <a:bodyPr/>
        <a:lstStyle/>
        <a:p>
          <a:r>
            <a:rPr lang="tr-TR" sz="1800" dirty="0" smtClean="0">
              <a:solidFill>
                <a:schemeClr val="tx1"/>
              </a:solidFill>
            </a:rPr>
            <a:t>Deneyim, Yeni beceriler, Yeni Yönetim Sistemleri,  İş Dünyasıyla Bağlantılar..</a:t>
          </a:r>
          <a:endParaRPr lang="tr-TR" sz="1800" dirty="0">
            <a:solidFill>
              <a:schemeClr val="tx1"/>
            </a:solidFill>
          </a:endParaRPr>
        </a:p>
      </dgm:t>
    </dgm:pt>
    <dgm:pt modelId="{48DEF83E-1D74-D446-80EB-F8870360ACC4}" type="parTrans" cxnId="{7AAD007C-7BDE-F04A-87B3-A81369F9361E}">
      <dgm:prSet/>
      <dgm:spPr/>
      <dgm:t>
        <a:bodyPr/>
        <a:lstStyle/>
        <a:p>
          <a:endParaRPr lang="tr-TR"/>
        </a:p>
      </dgm:t>
    </dgm:pt>
    <dgm:pt modelId="{A1EB39A3-54ED-C44C-9B32-9EAECC866C6F}" type="sibTrans" cxnId="{7AAD007C-7BDE-F04A-87B3-A81369F9361E}">
      <dgm:prSet/>
      <dgm:spPr/>
      <dgm:t>
        <a:bodyPr/>
        <a:lstStyle/>
        <a:p>
          <a:endParaRPr lang="tr-TR"/>
        </a:p>
      </dgm:t>
    </dgm:pt>
    <dgm:pt modelId="{F965F1B4-CF4D-F747-BF06-15D7A715ECB6}" type="pres">
      <dgm:prSet presAssocID="{800F3226-1832-274D-BD6F-EDC90F64684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DFA86273-0A58-7648-94F2-A95DFAFDCEA0}" type="pres">
      <dgm:prSet presAssocID="{5B2D1565-CE88-2948-A26E-5C1BC749B81A}" presName="root1" presStyleCnt="0"/>
      <dgm:spPr/>
    </dgm:pt>
    <dgm:pt modelId="{97600E7C-ECDF-694A-B497-15C0B7851D29}" type="pres">
      <dgm:prSet presAssocID="{5B2D1565-CE88-2948-A26E-5C1BC749B81A}" presName="LevelOneTextNode" presStyleLbl="node0" presStyleIdx="0" presStyleCnt="1" custLinFactNeighborX="9940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7BD67DE4-F396-0C43-8D4A-4EB4041D6B2C}" type="pres">
      <dgm:prSet presAssocID="{5B2D1565-CE88-2948-A26E-5C1BC749B81A}" presName="level2hierChild" presStyleCnt="0"/>
      <dgm:spPr/>
    </dgm:pt>
    <dgm:pt modelId="{AEFD53B6-04AD-CA4D-A752-6ED74FC983AA}" type="pres">
      <dgm:prSet presAssocID="{E6F1109A-17D6-6543-9005-B37F3B5C260D}" presName="conn2-1" presStyleLbl="parChTrans1D2" presStyleIdx="0" presStyleCnt="2"/>
      <dgm:spPr/>
      <dgm:t>
        <a:bodyPr/>
        <a:lstStyle/>
        <a:p>
          <a:endParaRPr lang="tr-TR"/>
        </a:p>
      </dgm:t>
    </dgm:pt>
    <dgm:pt modelId="{8393CE95-240B-2144-84D2-38A8308B6946}" type="pres">
      <dgm:prSet presAssocID="{E6F1109A-17D6-6543-9005-B37F3B5C260D}" presName="connTx" presStyleLbl="parChTrans1D2" presStyleIdx="0" presStyleCnt="2"/>
      <dgm:spPr/>
      <dgm:t>
        <a:bodyPr/>
        <a:lstStyle/>
        <a:p>
          <a:endParaRPr lang="tr-TR"/>
        </a:p>
      </dgm:t>
    </dgm:pt>
    <dgm:pt modelId="{A93FF95F-C978-CD42-A3D6-2ED6FBCD9631}" type="pres">
      <dgm:prSet presAssocID="{52D630CA-1518-2D47-B154-A7F1069BA7F7}" presName="root2" presStyleCnt="0"/>
      <dgm:spPr/>
    </dgm:pt>
    <dgm:pt modelId="{D7CCFA92-06F4-CF47-B1E6-049D1BE96AF5}" type="pres">
      <dgm:prSet presAssocID="{52D630CA-1518-2D47-B154-A7F1069BA7F7}" presName="LevelTwoTextNode" presStyleLbl="node2" presStyleIdx="0" presStyleCnt="2" custLinFactNeighborX="9318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82A6ECBA-EF7C-9740-A7E5-1F79BA4F637A}" type="pres">
      <dgm:prSet presAssocID="{52D630CA-1518-2D47-B154-A7F1069BA7F7}" presName="level3hierChild" presStyleCnt="0"/>
      <dgm:spPr/>
    </dgm:pt>
    <dgm:pt modelId="{0BEE0CC0-BF40-D343-B3F7-25E245F24196}" type="pres">
      <dgm:prSet presAssocID="{D5147206-1105-D243-8D43-9E68E3FCBE78}" presName="conn2-1" presStyleLbl="parChTrans1D3" presStyleIdx="0" presStyleCnt="2"/>
      <dgm:spPr/>
      <dgm:t>
        <a:bodyPr/>
        <a:lstStyle/>
        <a:p>
          <a:endParaRPr lang="tr-TR"/>
        </a:p>
      </dgm:t>
    </dgm:pt>
    <dgm:pt modelId="{56D21D8D-BDF5-1449-8D56-92DEDB90AE72}" type="pres">
      <dgm:prSet presAssocID="{D5147206-1105-D243-8D43-9E68E3FCBE78}" presName="connTx" presStyleLbl="parChTrans1D3" presStyleIdx="0" presStyleCnt="2"/>
      <dgm:spPr/>
      <dgm:t>
        <a:bodyPr/>
        <a:lstStyle/>
        <a:p>
          <a:endParaRPr lang="tr-TR"/>
        </a:p>
      </dgm:t>
    </dgm:pt>
    <dgm:pt modelId="{4C3AC1CF-232B-424D-B81D-34F4286901CE}" type="pres">
      <dgm:prSet presAssocID="{C7E583AB-15FC-8444-8D7E-8A944A8BAEA1}" presName="root2" presStyleCnt="0"/>
      <dgm:spPr/>
    </dgm:pt>
    <dgm:pt modelId="{44D8D135-AEEE-B44F-82A1-08C949AF541D}" type="pres">
      <dgm:prSet presAssocID="{C7E583AB-15FC-8444-8D7E-8A944A8BAEA1}" presName="LevelTwoTextNode" presStyleLbl="node3" presStyleIdx="0" presStyleCnt="2" custScaleX="140710" custScaleY="17640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AFC34480-0A31-D84B-BD25-88CDCDDCDBE4}" type="pres">
      <dgm:prSet presAssocID="{C7E583AB-15FC-8444-8D7E-8A944A8BAEA1}" presName="level3hierChild" presStyleCnt="0"/>
      <dgm:spPr/>
    </dgm:pt>
    <dgm:pt modelId="{8A9FF4FC-D695-B444-9B9C-7E67660B4693}" type="pres">
      <dgm:prSet presAssocID="{8D9D8E9A-3B05-E749-B647-0D635CEDD6AF}" presName="conn2-1" presStyleLbl="parChTrans1D2" presStyleIdx="1" presStyleCnt="2"/>
      <dgm:spPr/>
      <dgm:t>
        <a:bodyPr/>
        <a:lstStyle/>
        <a:p>
          <a:endParaRPr lang="tr-TR"/>
        </a:p>
      </dgm:t>
    </dgm:pt>
    <dgm:pt modelId="{D653F6B1-1EF5-564E-800D-81F966595D33}" type="pres">
      <dgm:prSet presAssocID="{8D9D8E9A-3B05-E749-B647-0D635CEDD6AF}" presName="connTx" presStyleLbl="parChTrans1D2" presStyleIdx="1" presStyleCnt="2"/>
      <dgm:spPr/>
      <dgm:t>
        <a:bodyPr/>
        <a:lstStyle/>
        <a:p>
          <a:endParaRPr lang="tr-TR"/>
        </a:p>
      </dgm:t>
    </dgm:pt>
    <dgm:pt modelId="{3D68ECAA-614E-3E4D-B15A-56F290053CC4}" type="pres">
      <dgm:prSet presAssocID="{BEB81D46-67CE-DE46-97EB-C5ECBEE365D8}" presName="root2" presStyleCnt="0"/>
      <dgm:spPr/>
    </dgm:pt>
    <dgm:pt modelId="{58A0A47C-2E7B-2047-9A38-F1FA2B76A832}" type="pres">
      <dgm:prSet presAssocID="{BEB81D46-67CE-DE46-97EB-C5ECBEE365D8}" presName="LevelTwoTextNode" presStyleLbl="node2" presStyleIdx="1" presStyleCnt="2" custLinFactNeighborX="9318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74BF90B9-3BE4-1B49-B92C-29FDDEA95F77}" type="pres">
      <dgm:prSet presAssocID="{BEB81D46-67CE-DE46-97EB-C5ECBEE365D8}" presName="level3hierChild" presStyleCnt="0"/>
      <dgm:spPr/>
    </dgm:pt>
    <dgm:pt modelId="{C506CFE1-B0B4-DE47-A763-C0817036DD2A}" type="pres">
      <dgm:prSet presAssocID="{48DEF83E-1D74-D446-80EB-F8870360ACC4}" presName="conn2-1" presStyleLbl="parChTrans1D3" presStyleIdx="1" presStyleCnt="2"/>
      <dgm:spPr/>
      <dgm:t>
        <a:bodyPr/>
        <a:lstStyle/>
        <a:p>
          <a:endParaRPr lang="tr-TR"/>
        </a:p>
      </dgm:t>
    </dgm:pt>
    <dgm:pt modelId="{68347ABC-1E3C-6C40-92DE-AF93B2E30C8B}" type="pres">
      <dgm:prSet presAssocID="{48DEF83E-1D74-D446-80EB-F8870360ACC4}" presName="connTx" presStyleLbl="parChTrans1D3" presStyleIdx="1" presStyleCnt="2"/>
      <dgm:spPr/>
      <dgm:t>
        <a:bodyPr/>
        <a:lstStyle/>
        <a:p>
          <a:endParaRPr lang="tr-TR"/>
        </a:p>
      </dgm:t>
    </dgm:pt>
    <dgm:pt modelId="{C82C498F-1926-4440-8AD9-2A0AD3915A27}" type="pres">
      <dgm:prSet presAssocID="{6D90C798-60E2-FD4B-BAE7-51EAC55119FB}" presName="root2" presStyleCnt="0"/>
      <dgm:spPr/>
    </dgm:pt>
    <dgm:pt modelId="{FAA8FE5B-5A02-7B4D-9180-2375E91B0390}" type="pres">
      <dgm:prSet presAssocID="{6D90C798-60E2-FD4B-BAE7-51EAC55119FB}" presName="LevelTwoTextNode" presStyleLbl="node3" presStyleIdx="1" presStyleCnt="2" custScaleX="140402" custScaleY="178757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8A7BDD7B-2362-8145-BA52-D4F18E8B2B51}" type="pres">
      <dgm:prSet presAssocID="{6D90C798-60E2-FD4B-BAE7-51EAC55119FB}" presName="level3hierChild" presStyleCnt="0"/>
      <dgm:spPr/>
    </dgm:pt>
  </dgm:ptLst>
  <dgm:cxnLst>
    <dgm:cxn modelId="{593C59DC-7AA5-4E42-BCA9-726A460F5F0D}" srcId="{5B2D1565-CE88-2948-A26E-5C1BC749B81A}" destId="{52D630CA-1518-2D47-B154-A7F1069BA7F7}" srcOrd="0" destOrd="0" parTransId="{E6F1109A-17D6-6543-9005-B37F3B5C260D}" sibTransId="{8B131421-82C8-6C45-9498-7588AD2EB05C}"/>
    <dgm:cxn modelId="{E10CE945-DEDC-C84B-90A2-157679285280}" type="presOf" srcId="{BEB81D46-67CE-DE46-97EB-C5ECBEE365D8}" destId="{58A0A47C-2E7B-2047-9A38-F1FA2B76A832}" srcOrd="0" destOrd="0" presId="urn:microsoft.com/office/officeart/2005/8/layout/hierarchy2"/>
    <dgm:cxn modelId="{5BAA6174-2759-9A4D-A518-CAD683C315B3}" type="presOf" srcId="{C7E583AB-15FC-8444-8D7E-8A944A8BAEA1}" destId="{44D8D135-AEEE-B44F-82A1-08C949AF541D}" srcOrd="0" destOrd="0" presId="urn:microsoft.com/office/officeart/2005/8/layout/hierarchy2"/>
    <dgm:cxn modelId="{F834A458-D58E-7E4A-949E-E78121ED36A8}" srcId="{800F3226-1832-274D-BD6F-EDC90F646843}" destId="{5B2D1565-CE88-2948-A26E-5C1BC749B81A}" srcOrd="0" destOrd="0" parTransId="{251896FF-E76C-D542-A298-01A3ACAB72DB}" sibTransId="{6F6E7BE2-8AB0-0949-9E96-B8EF0D634FCE}"/>
    <dgm:cxn modelId="{8C87398D-89B8-314D-B26D-2616C7A01282}" type="presOf" srcId="{6D90C798-60E2-FD4B-BAE7-51EAC55119FB}" destId="{FAA8FE5B-5A02-7B4D-9180-2375E91B0390}" srcOrd="0" destOrd="0" presId="urn:microsoft.com/office/officeart/2005/8/layout/hierarchy2"/>
    <dgm:cxn modelId="{DD460CE5-5738-E148-9863-A1C9C4AA9B33}" type="presOf" srcId="{48DEF83E-1D74-D446-80EB-F8870360ACC4}" destId="{C506CFE1-B0B4-DE47-A763-C0817036DD2A}" srcOrd="0" destOrd="0" presId="urn:microsoft.com/office/officeart/2005/8/layout/hierarchy2"/>
    <dgm:cxn modelId="{F9149A4E-41D5-294F-A0E1-506D2976F75F}" type="presOf" srcId="{8D9D8E9A-3B05-E749-B647-0D635CEDD6AF}" destId="{8A9FF4FC-D695-B444-9B9C-7E67660B4693}" srcOrd="0" destOrd="0" presId="urn:microsoft.com/office/officeart/2005/8/layout/hierarchy2"/>
    <dgm:cxn modelId="{D54F3886-8AE9-9D4E-A061-3DF3FE1DDFAB}" srcId="{5B2D1565-CE88-2948-A26E-5C1BC749B81A}" destId="{BEB81D46-67CE-DE46-97EB-C5ECBEE365D8}" srcOrd="1" destOrd="0" parTransId="{8D9D8E9A-3B05-E749-B647-0D635CEDD6AF}" sibTransId="{11E2A010-40F1-8744-B36F-E6ADF15FE078}"/>
    <dgm:cxn modelId="{7AAD007C-7BDE-F04A-87B3-A81369F9361E}" srcId="{BEB81D46-67CE-DE46-97EB-C5ECBEE365D8}" destId="{6D90C798-60E2-FD4B-BAE7-51EAC55119FB}" srcOrd="0" destOrd="0" parTransId="{48DEF83E-1D74-D446-80EB-F8870360ACC4}" sibTransId="{A1EB39A3-54ED-C44C-9B32-9EAECC866C6F}"/>
    <dgm:cxn modelId="{3D5DFA4D-48AD-5F4D-A6E2-5E3748A5EBD3}" type="presOf" srcId="{D5147206-1105-D243-8D43-9E68E3FCBE78}" destId="{56D21D8D-BDF5-1449-8D56-92DEDB90AE72}" srcOrd="1" destOrd="0" presId="urn:microsoft.com/office/officeart/2005/8/layout/hierarchy2"/>
    <dgm:cxn modelId="{D23A588D-9AB9-5B42-9135-9DB88D788A6C}" type="presOf" srcId="{52D630CA-1518-2D47-B154-A7F1069BA7F7}" destId="{D7CCFA92-06F4-CF47-B1E6-049D1BE96AF5}" srcOrd="0" destOrd="0" presId="urn:microsoft.com/office/officeart/2005/8/layout/hierarchy2"/>
    <dgm:cxn modelId="{F555E800-8583-D242-93A7-14B0981B1583}" type="presOf" srcId="{E6F1109A-17D6-6543-9005-B37F3B5C260D}" destId="{AEFD53B6-04AD-CA4D-A752-6ED74FC983AA}" srcOrd="0" destOrd="0" presId="urn:microsoft.com/office/officeart/2005/8/layout/hierarchy2"/>
    <dgm:cxn modelId="{BDC7866B-6739-6640-A172-EC068CCAA471}" type="presOf" srcId="{8D9D8E9A-3B05-E749-B647-0D635CEDD6AF}" destId="{D653F6B1-1EF5-564E-800D-81F966595D33}" srcOrd="1" destOrd="0" presId="urn:microsoft.com/office/officeart/2005/8/layout/hierarchy2"/>
    <dgm:cxn modelId="{A07848C8-C7E6-3140-8350-D980724BBF18}" type="presOf" srcId="{D5147206-1105-D243-8D43-9E68E3FCBE78}" destId="{0BEE0CC0-BF40-D343-B3F7-25E245F24196}" srcOrd="0" destOrd="0" presId="urn:microsoft.com/office/officeart/2005/8/layout/hierarchy2"/>
    <dgm:cxn modelId="{7A22DA69-6CA0-F14D-9256-03DDDE9787B8}" type="presOf" srcId="{800F3226-1832-274D-BD6F-EDC90F646843}" destId="{F965F1B4-CF4D-F747-BF06-15D7A715ECB6}" srcOrd="0" destOrd="0" presId="urn:microsoft.com/office/officeart/2005/8/layout/hierarchy2"/>
    <dgm:cxn modelId="{A659138C-2F3A-454C-85CE-E6C47C798417}" type="presOf" srcId="{5B2D1565-CE88-2948-A26E-5C1BC749B81A}" destId="{97600E7C-ECDF-694A-B497-15C0B7851D29}" srcOrd="0" destOrd="0" presId="urn:microsoft.com/office/officeart/2005/8/layout/hierarchy2"/>
    <dgm:cxn modelId="{EB419134-D0CA-224A-8CFF-51C7404ACDEB}" type="presOf" srcId="{48DEF83E-1D74-D446-80EB-F8870360ACC4}" destId="{68347ABC-1E3C-6C40-92DE-AF93B2E30C8B}" srcOrd="1" destOrd="0" presId="urn:microsoft.com/office/officeart/2005/8/layout/hierarchy2"/>
    <dgm:cxn modelId="{70A1B386-3A05-704D-B34B-716DC73C3ED7}" srcId="{52D630CA-1518-2D47-B154-A7F1069BA7F7}" destId="{C7E583AB-15FC-8444-8D7E-8A944A8BAEA1}" srcOrd="0" destOrd="0" parTransId="{D5147206-1105-D243-8D43-9E68E3FCBE78}" sibTransId="{AB0756AC-EF53-BF40-A70A-FFF20FD76753}"/>
    <dgm:cxn modelId="{8C8E58D2-6351-A744-BA90-37F23BB8C2EC}" type="presOf" srcId="{E6F1109A-17D6-6543-9005-B37F3B5C260D}" destId="{8393CE95-240B-2144-84D2-38A8308B6946}" srcOrd="1" destOrd="0" presId="urn:microsoft.com/office/officeart/2005/8/layout/hierarchy2"/>
    <dgm:cxn modelId="{57EEEF87-8BBA-7449-ACA1-7961EE4B2F85}" type="presParOf" srcId="{F965F1B4-CF4D-F747-BF06-15D7A715ECB6}" destId="{DFA86273-0A58-7648-94F2-A95DFAFDCEA0}" srcOrd="0" destOrd="0" presId="urn:microsoft.com/office/officeart/2005/8/layout/hierarchy2"/>
    <dgm:cxn modelId="{8FCB83B3-F39C-7E48-9555-B9D282C10BD0}" type="presParOf" srcId="{DFA86273-0A58-7648-94F2-A95DFAFDCEA0}" destId="{97600E7C-ECDF-694A-B497-15C0B7851D29}" srcOrd="0" destOrd="0" presId="urn:microsoft.com/office/officeart/2005/8/layout/hierarchy2"/>
    <dgm:cxn modelId="{37CBD218-5A67-8045-BF03-F1468C83ECEE}" type="presParOf" srcId="{DFA86273-0A58-7648-94F2-A95DFAFDCEA0}" destId="{7BD67DE4-F396-0C43-8D4A-4EB4041D6B2C}" srcOrd="1" destOrd="0" presId="urn:microsoft.com/office/officeart/2005/8/layout/hierarchy2"/>
    <dgm:cxn modelId="{0D02432C-2849-834E-B899-24EE16151A6F}" type="presParOf" srcId="{7BD67DE4-F396-0C43-8D4A-4EB4041D6B2C}" destId="{AEFD53B6-04AD-CA4D-A752-6ED74FC983AA}" srcOrd="0" destOrd="0" presId="urn:microsoft.com/office/officeart/2005/8/layout/hierarchy2"/>
    <dgm:cxn modelId="{F4A7FF91-78EF-3549-8CC4-ADE38B49A5C2}" type="presParOf" srcId="{AEFD53B6-04AD-CA4D-A752-6ED74FC983AA}" destId="{8393CE95-240B-2144-84D2-38A8308B6946}" srcOrd="0" destOrd="0" presId="urn:microsoft.com/office/officeart/2005/8/layout/hierarchy2"/>
    <dgm:cxn modelId="{ED049789-FD0C-C544-B72F-5E60B39B5EDD}" type="presParOf" srcId="{7BD67DE4-F396-0C43-8D4A-4EB4041D6B2C}" destId="{A93FF95F-C978-CD42-A3D6-2ED6FBCD9631}" srcOrd="1" destOrd="0" presId="urn:microsoft.com/office/officeart/2005/8/layout/hierarchy2"/>
    <dgm:cxn modelId="{FA344287-0F5E-FF41-871A-E1B15D3520CC}" type="presParOf" srcId="{A93FF95F-C978-CD42-A3D6-2ED6FBCD9631}" destId="{D7CCFA92-06F4-CF47-B1E6-049D1BE96AF5}" srcOrd="0" destOrd="0" presId="urn:microsoft.com/office/officeart/2005/8/layout/hierarchy2"/>
    <dgm:cxn modelId="{A0B1D798-2748-9C46-95F3-AFFE04056E03}" type="presParOf" srcId="{A93FF95F-C978-CD42-A3D6-2ED6FBCD9631}" destId="{82A6ECBA-EF7C-9740-A7E5-1F79BA4F637A}" srcOrd="1" destOrd="0" presId="urn:microsoft.com/office/officeart/2005/8/layout/hierarchy2"/>
    <dgm:cxn modelId="{64718045-D11C-3A46-8237-B1EB9B02B237}" type="presParOf" srcId="{82A6ECBA-EF7C-9740-A7E5-1F79BA4F637A}" destId="{0BEE0CC0-BF40-D343-B3F7-25E245F24196}" srcOrd="0" destOrd="0" presId="urn:microsoft.com/office/officeart/2005/8/layout/hierarchy2"/>
    <dgm:cxn modelId="{91EB0204-4145-9E40-BC86-7196FBDE750A}" type="presParOf" srcId="{0BEE0CC0-BF40-D343-B3F7-25E245F24196}" destId="{56D21D8D-BDF5-1449-8D56-92DEDB90AE72}" srcOrd="0" destOrd="0" presId="urn:microsoft.com/office/officeart/2005/8/layout/hierarchy2"/>
    <dgm:cxn modelId="{CB856C06-1A4D-234A-8DFD-ACF26E80B732}" type="presParOf" srcId="{82A6ECBA-EF7C-9740-A7E5-1F79BA4F637A}" destId="{4C3AC1CF-232B-424D-B81D-34F4286901CE}" srcOrd="1" destOrd="0" presId="urn:microsoft.com/office/officeart/2005/8/layout/hierarchy2"/>
    <dgm:cxn modelId="{EBA844D9-2C48-DB43-B028-3C020496E3EB}" type="presParOf" srcId="{4C3AC1CF-232B-424D-B81D-34F4286901CE}" destId="{44D8D135-AEEE-B44F-82A1-08C949AF541D}" srcOrd="0" destOrd="0" presId="urn:microsoft.com/office/officeart/2005/8/layout/hierarchy2"/>
    <dgm:cxn modelId="{316DF1E0-99BA-434E-BC68-D78539B1B1AF}" type="presParOf" srcId="{4C3AC1CF-232B-424D-B81D-34F4286901CE}" destId="{AFC34480-0A31-D84B-BD25-88CDCDDCDBE4}" srcOrd="1" destOrd="0" presId="urn:microsoft.com/office/officeart/2005/8/layout/hierarchy2"/>
    <dgm:cxn modelId="{BC64C8B0-FD5B-BA4A-AC2B-6F80E7AA831F}" type="presParOf" srcId="{7BD67DE4-F396-0C43-8D4A-4EB4041D6B2C}" destId="{8A9FF4FC-D695-B444-9B9C-7E67660B4693}" srcOrd="2" destOrd="0" presId="urn:microsoft.com/office/officeart/2005/8/layout/hierarchy2"/>
    <dgm:cxn modelId="{32B23DE7-AE15-7442-BC46-C8CBAAB37D01}" type="presParOf" srcId="{8A9FF4FC-D695-B444-9B9C-7E67660B4693}" destId="{D653F6B1-1EF5-564E-800D-81F966595D33}" srcOrd="0" destOrd="0" presId="urn:microsoft.com/office/officeart/2005/8/layout/hierarchy2"/>
    <dgm:cxn modelId="{EE59DA9C-7226-D740-A1A9-EC4C30D79E4B}" type="presParOf" srcId="{7BD67DE4-F396-0C43-8D4A-4EB4041D6B2C}" destId="{3D68ECAA-614E-3E4D-B15A-56F290053CC4}" srcOrd="3" destOrd="0" presId="urn:microsoft.com/office/officeart/2005/8/layout/hierarchy2"/>
    <dgm:cxn modelId="{8367068B-6081-2E47-BA65-6DA07E0EEE58}" type="presParOf" srcId="{3D68ECAA-614E-3E4D-B15A-56F290053CC4}" destId="{58A0A47C-2E7B-2047-9A38-F1FA2B76A832}" srcOrd="0" destOrd="0" presId="urn:microsoft.com/office/officeart/2005/8/layout/hierarchy2"/>
    <dgm:cxn modelId="{600FB1A1-9E74-CC4D-9B8D-7B9D3409B6E1}" type="presParOf" srcId="{3D68ECAA-614E-3E4D-B15A-56F290053CC4}" destId="{74BF90B9-3BE4-1B49-B92C-29FDDEA95F77}" srcOrd="1" destOrd="0" presId="urn:microsoft.com/office/officeart/2005/8/layout/hierarchy2"/>
    <dgm:cxn modelId="{90748C83-F740-7943-8987-F96040C016E3}" type="presParOf" srcId="{74BF90B9-3BE4-1B49-B92C-29FDDEA95F77}" destId="{C506CFE1-B0B4-DE47-A763-C0817036DD2A}" srcOrd="0" destOrd="0" presId="urn:microsoft.com/office/officeart/2005/8/layout/hierarchy2"/>
    <dgm:cxn modelId="{92D75C61-62C0-C640-B088-97687ABDD49D}" type="presParOf" srcId="{C506CFE1-B0B4-DE47-A763-C0817036DD2A}" destId="{68347ABC-1E3C-6C40-92DE-AF93B2E30C8B}" srcOrd="0" destOrd="0" presId="urn:microsoft.com/office/officeart/2005/8/layout/hierarchy2"/>
    <dgm:cxn modelId="{CE422AA7-497A-E14A-9E31-4E9B2AA3EF00}" type="presParOf" srcId="{74BF90B9-3BE4-1B49-B92C-29FDDEA95F77}" destId="{C82C498F-1926-4440-8AD9-2A0AD3915A27}" srcOrd="1" destOrd="0" presId="urn:microsoft.com/office/officeart/2005/8/layout/hierarchy2"/>
    <dgm:cxn modelId="{EDC25F26-1CF3-ED40-8997-A10101C918B5}" type="presParOf" srcId="{C82C498F-1926-4440-8AD9-2A0AD3915A27}" destId="{FAA8FE5B-5A02-7B4D-9180-2375E91B0390}" srcOrd="0" destOrd="0" presId="urn:microsoft.com/office/officeart/2005/8/layout/hierarchy2"/>
    <dgm:cxn modelId="{B1F1EB1F-DCA5-6E4E-BC88-EC63E9A82CAD}" type="presParOf" srcId="{C82C498F-1926-4440-8AD9-2A0AD3915A27}" destId="{8A7BDD7B-2362-8145-BA52-D4F18E8B2B51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1A011FA-6225-4C01-8CF1-C84BD19214D3}" type="doc">
      <dgm:prSet loTypeId="urn:microsoft.com/office/officeart/2009/3/layout/CircleRelationship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tr-TR"/>
        </a:p>
      </dgm:t>
    </dgm:pt>
    <dgm:pt modelId="{C9187EC6-F567-471C-98F1-779614B08AC0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tr-TR" sz="4000" b="1" dirty="0" smtClean="0"/>
            <a:t>AVRUPA 2020:</a:t>
          </a:r>
        </a:p>
        <a:p>
          <a:r>
            <a:rPr lang="tr-TR" sz="3600" b="1" dirty="0" smtClean="0"/>
            <a:t>Akıllı SürdürülebilirKapsamlı Büyüme</a:t>
          </a:r>
          <a:endParaRPr lang="tr-TR" sz="3600" b="1" dirty="0"/>
        </a:p>
      </dgm:t>
    </dgm:pt>
    <dgm:pt modelId="{91F8DCBF-72B8-4270-B3BB-42F85FD42624}" type="parTrans" cxnId="{2EFEDEE8-7C5C-48DC-8F99-DA1862B519EB}">
      <dgm:prSet/>
      <dgm:spPr/>
      <dgm:t>
        <a:bodyPr/>
        <a:lstStyle/>
        <a:p>
          <a:endParaRPr lang="tr-TR"/>
        </a:p>
      </dgm:t>
    </dgm:pt>
    <dgm:pt modelId="{D656F191-DE4C-4B8E-9620-F03ECE17F50D}" type="sibTrans" cxnId="{2EFEDEE8-7C5C-48DC-8F99-DA1862B519EB}">
      <dgm:prSet/>
      <dgm:spPr/>
      <dgm:t>
        <a:bodyPr/>
        <a:lstStyle/>
        <a:p>
          <a:endParaRPr lang="tr-TR"/>
        </a:p>
      </dgm:t>
    </dgm:pt>
    <dgm:pt modelId="{82877AE3-4245-4DE0-8AAC-45827C2EEF81}">
      <dgm:prSet phldrT="[Text]" custT="1"/>
      <dgm:spPr>
        <a:solidFill>
          <a:srgbClr val="8C8CD8"/>
        </a:solidFill>
      </dgm:spPr>
      <dgm:t>
        <a:bodyPr/>
        <a:lstStyle/>
        <a:p>
          <a:r>
            <a:rPr lang="en-US" sz="2400" dirty="0" smtClean="0">
              <a:solidFill>
                <a:schemeClr val="accent4"/>
              </a:solidFill>
            </a:rPr>
            <a:t>AB </a:t>
          </a:r>
          <a:r>
            <a:rPr lang="en-US" sz="2400" dirty="0" err="1" smtClean="0">
              <a:solidFill>
                <a:schemeClr val="accent4"/>
              </a:solidFill>
            </a:rPr>
            <a:t>Gençlik</a:t>
          </a:r>
          <a:r>
            <a:rPr lang="en-US" sz="2400" dirty="0" smtClean="0">
              <a:solidFill>
                <a:schemeClr val="accent4"/>
              </a:solidFill>
            </a:rPr>
            <a:t> </a:t>
          </a:r>
          <a:r>
            <a:rPr lang="en-US" sz="2400" dirty="0" err="1" smtClean="0">
              <a:solidFill>
                <a:schemeClr val="accent4"/>
              </a:solidFill>
            </a:rPr>
            <a:t>Stratejisi</a:t>
          </a:r>
          <a:r>
            <a:rPr lang="en-US" sz="2400" dirty="0" smtClean="0">
              <a:solidFill>
                <a:schemeClr val="accent4"/>
              </a:solidFill>
            </a:rPr>
            <a:t> </a:t>
          </a:r>
          <a:endParaRPr lang="tr-TR" sz="2400" dirty="0">
            <a:solidFill>
              <a:schemeClr val="accent4"/>
            </a:solidFill>
          </a:endParaRPr>
        </a:p>
      </dgm:t>
    </dgm:pt>
    <dgm:pt modelId="{113C34C4-F7D0-49AE-9C61-9F3AF5D6E095}" type="parTrans" cxnId="{94A91014-6B33-408C-8B1F-A1E3239E6D8A}">
      <dgm:prSet/>
      <dgm:spPr/>
      <dgm:t>
        <a:bodyPr/>
        <a:lstStyle/>
        <a:p>
          <a:endParaRPr lang="tr-TR"/>
        </a:p>
      </dgm:t>
    </dgm:pt>
    <dgm:pt modelId="{69E88F32-84E1-4857-8145-C5BFE54BAB9A}" type="sibTrans" cxnId="{94A91014-6B33-408C-8B1F-A1E3239E6D8A}">
      <dgm:prSet/>
      <dgm:spPr/>
      <dgm:t>
        <a:bodyPr/>
        <a:lstStyle/>
        <a:p>
          <a:endParaRPr lang="tr-TR"/>
        </a:p>
      </dgm:t>
    </dgm:pt>
    <dgm:pt modelId="{5C8F9B23-9ECC-4FE9-AE7D-2CEAD5F69771}">
      <dgm:prSet phldrT="[Text]"/>
      <dgm:spPr/>
      <dgm:t>
        <a:bodyPr/>
        <a:lstStyle/>
        <a:p>
          <a:r>
            <a:rPr lang="tr-TR" dirty="0" smtClean="0"/>
            <a:t>Sporda AB Boyutu</a:t>
          </a:r>
          <a:endParaRPr lang="tr-TR" dirty="0"/>
        </a:p>
      </dgm:t>
    </dgm:pt>
    <dgm:pt modelId="{8BC63526-9FFA-49C9-B612-49FCD847AC0B}" type="parTrans" cxnId="{7D478E04-BA65-48B2-807F-1461EF2233C7}">
      <dgm:prSet/>
      <dgm:spPr/>
      <dgm:t>
        <a:bodyPr/>
        <a:lstStyle/>
        <a:p>
          <a:endParaRPr lang="tr-TR"/>
        </a:p>
      </dgm:t>
    </dgm:pt>
    <dgm:pt modelId="{C41C0D24-9B18-4BA1-A73C-6377E5FDB932}" type="sibTrans" cxnId="{7D478E04-BA65-48B2-807F-1461EF2233C7}">
      <dgm:prSet/>
      <dgm:spPr/>
      <dgm:t>
        <a:bodyPr/>
        <a:lstStyle/>
        <a:p>
          <a:endParaRPr lang="tr-TR"/>
        </a:p>
      </dgm:t>
    </dgm:pt>
    <dgm:pt modelId="{C2569ACD-41ED-475A-AE37-FC583BA156E9}" type="pres">
      <dgm:prSet presAssocID="{D1A011FA-6225-4C01-8CF1-C84BD19214D3}" presName="Name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tr-TR"/>
        </a:p>
      </dgm:t>
    </dgm:pt>
    <dgm:pt modelId="{9A57B784-DE4B-4677-8E29-582C7EC52B70}" type="pres">
      <dgm:prSet presAssocID="{C9187EC6-F567-471C-98F1-779614B08AC0}" presName="Parent" presStyleLbl="node0" presStyleIdx="0" presStyleCnt="1" custScaleY="99070">
        <dgm:presLayoutVars>
          <dgm:chMax val="5"/>
          <dgm:chPref val="5"/>
        </dgm:presLayoutVars>
      </dgm:prSet>
      <dgm:spPr/>
      <dgm:t>
        <a:bodyPr/>
        <a:lstStyle/>
        <a:p>
          <a:endParaRPr lang="tr-TR"/>
        </a:p>
      </dgm:t>
    </dgm:pt>
    <dgm:pt modelId="{239A0122-4B76-4220-9028-2D9ADA2A7E96}" type="pres">
      <dgm:prSet presAssocID="{C9187EC6-F567-471C-98F1-779614B08AC0}" presName="Accent1" presStyleLbl="node1" presStyleIdx="0" presStyleCnt="13" custLinFactNeighborX="79633" custLinFactNeighborY="-32213"/>
      <dgm:spPr/>
    </dgm:pt>
    <dgm:pt modelId="{9CBEE52C-819F-40D4-8447-1A7A6095852C}" type="pres">
      <dgm:prSet presAssocID="{C9187EC6-F567-471C-98F1-779614B08AC0}" presName="Accent2" presStyleLbl="node1" presStyleIdx="1" presStyleCnt="13"/>
      <dgm:spPr>
        <a:solidFill>
          <a:srgbClr val="8C8CD8"/>
        </a:solidFill>
      </dgm:spPr>
      <dgm:t>
        <a:bodyPr/>
        <a:lstStyle/>
        <a:p>
          <a:endParaRPr lang="tr-TR"/>
        </a:p>
      </dgm:t>
    </dgm:pt>
    <dgm:pt modelId="{836D28F1-2FE5-4F32-8CD3-5AFC8164B0EC}" type="pres">
      <dgm:prSet presAssocID="{C9187EC6-F567-471C-98F1-779614B08AC0}" presName="Accent3" presStyleLbl="node1" presStyleIdx="2" presStyleCnt="13"/>
      <dgm:spPr/>
    </dgm:pt>
    <dgm:pt modelId="{A8AC36BD-73E0-4559-9E0C-9ED28ADB9D2C}" type="pres">
      <dgm:prSet presAssocID="{C9187EC6-F567-471C-98F1-779614B08AC0}" presName="Accent4" presStyleLbl="node1" presStyleIdx="3" presStyleCnt="13"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tr-TR"/>
        </a:p>
      </dgm:t>
    </dgm:pt>
    <dgm:pt modelId="{CFDE0255-2D8D-47A8-A553-5317E6C11412}" type="pres">
      <dgm:prSet presAssocID="{C9187EC6-F567-471C-98F1-779614B08AC0}" presName="Accent5" presStyleLbl="node1" presStyleIdx="4" presStyleCnt="13" custLinFactX="-81667" custLinFactY="100000" custLinFactNeighborX="-100000" custLinFactNeighborY="104727"/>
      <dgm:spPr/>
    </dgm:pt>
    <dgm:pt modelId="{8CFB66BA-73EE-4FF1-97D9-5CC3D958B8A9}" type="pres">
      <dgm:prSet presAssocID="{C9187EC6-F567-471C-98F1-779614B08AC0}" presName="Accent6" presStyleLbl="node1" presStyleIdx="5" presStyleCnt="13"/>
      <dgm:spPr/>
    </dgm:pt>
    <dgm:pt modelId="{F42FAA5E-1804-4912-BDDC-9E8EA4CB4289}" type="pres">
      <dgm:prSet presAssocID="{82877AE3-4245-4DE0-8AAC-45827C2EEF81}" presName="Child1" presStyleLbl="node1" presStyleIdx="6" presStyleCnt="13" custScaleX="120383" custScaleY="116341">
        <dgm:presLayoutVars>
          <dgm:chMax val="0"/>
          <dgm:chPref val="0"/>
        </dgm:presLayoutVars>
      </dgm:prSet>
      <dgm:spPr/>
      <dgm:t>
        <a:bodyPr/>
        <a:lstStyle/>
        <a:p>
          <a:endParaRPr lang="tr-TR"/>
        </a:p>
      </dgm:t>
    </dgm:pt>
    <dgm:pt modelId="{60E51B41-1379-43C7-AF79-1617D7F2B312}" type="pres">
      <dgm:prSet presAssocID="{82877AE3-4245-4DE0-8AAC-45827C2EEF81}" presName="Accent7" presStyleCnt="0"/>
      <dgm:spPr/>
    </dgm:pt>
    <dgm:pt modelId="{90F503FF-0340-4949-9731-A0DB3E08EC7F}" type="pres">
      <dgm:prSet presAssocID="{82877AE3-4245-4DE0-8AAC-45827C2EEF81}" presName="AccentHold1" presStyleLbl="node1" presStyleIdx="7" presStyleCnt="13" custLinFactY="-62817" custLinFactNeighborX="13266" custLinFactNeighborY="-100000"/>
      <dgm:spPr/>
    </dgm:pt>
    <dgm:pt modelId="{C6704B33-F42E-4241-8371-3E57F6B0B9E4}" type="pres">
      <dgm:prSet presAssocID="{82877AE3-4245-4DE0-8AAC-45827C2EEF81}" presName="Accent8" presStyleCnt="0"/>
      <dgm:spPr/>
    </dgm:pt>
    <dgm:pt modelId="{C0CB326C-38DD-4C2B-B6D4-A9BA18EF281D}" type="pres">
      <dgm:prSet presAssocID="{82877AE3-4245-4DE0-8AAC-45827C2EEF81}" presName="AccentHold2" presStyleLbl="node1" presStyleIdx="8" presStyleCnt="13"/>
      <dgm:spPr/>
    </dgm:pt>
    <dgm:pt modelId="{FF487BE9-40F2-4304-898E-9DB208864B51}" type="pres">
      <dgm:prSet presAssocID="{5C8F9B23-9ECC-4FE9-AE7D-2CEAD5F69771}" presName="Child2" presStyleLbl="node1" presStyleIdx="9" presStyleCnt="13">
        <dgm:presLayoutVars>
          <dgm:chMax val="0"/>
          <dgm:chPref val="0"/>
        </dgm:presLayoutVars>
      </dgm:prSet>
      <dgm:spPr/>
      <dgm:t>
        <a:bodyPr/>
        <a:lstStyle/>
        <a:p>
          <a:endParaRPr lang="tr-TR"/>
        </a:p>
      </dgm:t>
    </dgm:pt>
    <dgm:pt modelId="{5F77E10A-15F6-4328-AE49-871A34A5894B}" type="pres">
      <dgm:prSet presAssocID="{5C8F9B23-9ECC-4FE9-AE7D-2CEAD5F69771}" presName="Accent9" presStyleCnt="0"/>
      <dgm:spPr/>
    </dgm:pt>
    <dgm:pt modelId="{3ED8DE36-9FC3-4F6B-BC72-8687442C5A23}" type="pres">
      <dgm:prSet presAssocID="{5C8F9B23-9ECC-4FE9-AE7D-2CEAD5F69771}" presName="AccentHold1" presStyleLbl="node1" presStyleIdx="10" presStyleCnt="13"/>
      <dgm:spPr>
        <a:solidFill>
          <a:srgbClr val="8C8CD8"/>
        </a:solidFill>
      </dgm:spPr>
      <dgm:t>
        <a:bodyPr/>
        <a:lstStyle/>
        <a:p>
          <a:endParaRPr lang="tr-TR"/>
        </a:p>
      </dgm:t>
    </dgm:pt>
    <dgm:pt modelId="{42738F47-D297-4198-8132-DBF0F1578B49}" type="pres">
      <dgm:prSet presAssocID="{5C8F9B23-9ECC-4FE9-AE7D-2CEAD5F69771}" presName="Accent10" presStyleCnt="0"/>
      <dgm:spPr/>
    </dgm:pt>
    <dgm:pt modelId="{C63B7748-3BB8-421A-A12E-CA0DF2FF08EF}" type="pres">
      <dgm:prSet presAssocID="{5C8F9B23-9ECC-4FE9-AE7D-2CEAD5F69771}" presName="AccentHold2" presStyleLbl="node1" presStyleIdx="11" presStyleCnt="13"/>
      <dgm:spPr/>
    </dgm:pt>
    <dgm:pt modelId="{739C5F02-B3E3-4916-9B4B-5253419234B1}" type="pres">
      <dgm:prSet presAssocID="{5C8F9B23-9ECC-4FE9-AE7D-2CEAD5F69771}" presName="Accent11" presStyleCnt="0"/>
      <dgm:spPr/>
    </dgm:pt>
    <dgm:pt modelId="{EA1BC7BF-B1DD-4C68-9182-60DD6A4DD60D}" type="pres">
      <dgm:prSet presAssocID="{5C8F9B23-9ECC-4FE9-AE7D-2CEAD5F69771}" presName="AccentHold3" presStyleLbl="node1" presStyleIdx="12" presStyleCnt="13"/>
      <dgm:spPr/>
    </dgm:pt>
  </dgm:ptLst>
  <dgm:cxnLst>
    <dgm:cxn modelId="{B0F79678-5036-467E-8FF2-D02F000064E5}" type="presOf" srcId="{D1A011FA-6225-4C01-8CF1-C84BD19214D3}" destId="{C2569ACD-41ED-475A-AE37-FC583BA156E9}" srcOrd="0" destOrd="0" presId="urn:microsoft.com/office/officeart/2009/3/layout/CircleRelationship"/>
    <dgm:cxn modelId="{2EFEDEE8-7C5C-48DC-8F99-DA1862B519EB}" srcId="{D1A011FA-6225-4C01-8CF1-C84BD19214D3}" destId="{C9187EC6-F567-471C-98F1-779614B08AC0}" srcOrd="0" destOrd="0" parTransId="{91F8DCBF-72B8-4270-B3BB-42F85FD42624}" sibTransId="{D656F191-DE4C-4B8E-9620-F03ECE17F50D}"/>
    <dgm:cxn modelId="{FA3B4870-A6AE-4DAE-9E05-05972DC03A81}" type="presOf" srcId="{5C8F9B23-9ECC-4FE9-AE7D-2CEAD5F69771}" destId="{FF487BE9-40F2-4304-898E-9DB208864B51}" srcOrd="0" destOrd="0" presId="urn:microsoft.com/office/officeart/2009/3/layout/CircleRelationship"/>
    <dgm:cxn modelId="{A0149794-6103-4892-A931-1C60C42B01A0}" type="presOf" srcId="{C9187EC6-F567-471C-98F1-779614B08AC0}" destId="{9A57B784-DE4B-4677-8E29-582C7EC52B70}" srcOrd="0" destOrd="0" presId="urn:microsoft.com/office/officeart/2009/3/layout/CircleRelationship"/>
    <dgm:cxn modelId="{7F3C5570-9BB2-4C4E-B528-A586EF1632C9}" type="presOf" srcId="{82877AE3-4245-4DE0-8AAC-45827C2EEF81}" destId="{F42FAA5E-1804-4912-BDDC-9E8EA4CB4289}" srcOrd="0" destOrd="0" presId="urn:microsoft.com/office/officeart/2009/3/layout/CircleRelationship"/>
    <dgm:cxn modelId="{7D478E04-BA65-48B2-807F-1461EF2233C7}" srcId="{C9187EC6-F567-471C-98F1-779614B08AC0}" destId="{5C8F9B23-9ECC-4FE9-AE7D-2CEAD5F69771}" srcOrd="1" destOrd="0" parTransId="{8BC63526-9FFA-49C9-B612-49FCD847AC0B}" sibTransId="{C41C0D24-9B18-4BA1-A73C-6377E5FDB932}"/>
    <dgm:cxn modelId="{94A91014-6B33-408C-8B1F-A1E3239E6D8A}" srcId="{C9187EC6-F567-471C-98F1-779614B08AC0}" destId="{82877AE3-4245-4DE0-8AAC-45827C2EEF81}" srcOrd="0" destOrd="0" parTransId="{113C34C4-F7D0-49AE-9C61-9F3AF5D6E095}" sibTransId="{69E88F32-84E1-4857-8145-C5BFE54BAB9A}"/>
    <dgm:cxn modelId="{3C8BAB4F-D676-4031-9272-5291B14561A9}" type="presParOf" srcId="{C2569ACD-41ED-475A-AE37-FC583BA156E9}" destId="{9A57B784-DE4B-4677-8E29-582C7EC52B70}" srcOrd="0" destOrd="0" presId="urn:microsoft.com/office/officeart/2009/3/layout/CircleRelationship"/>
    <dgm:cxn modelId="{EBFAC8E1-C1E2-4E71-BA0E-E566100AB664}" type="presParOf" srcId="{C2569ACD-41ED-475A-AE37-FC583BA156E9}" destId="{239A0122-4B76-4220-9028-2D9ADA2A7E96}" srcOrd="1" destOrd="0" presId="urn:microsoft.com/office/officeart/2009/3/layout/CircleRelationship"/>
    <dgm:cxn modelId="{F0BC14F7-5114-4A6C-AE78-A4D090E7A615}" type="presParOf" srcId="{C2569ACD-41ED-475A-AE37-FC583BA156E9}" destId="{9CBEE52C-819F-40D4-8447-1A7A6095852C}" srcOrd="2" destOrd="0" presId="urn:microsoft.com/office/officeart/2009/3/layout/CircleRelationship"/>
    <dgm:cxn modelId="{B10B13BD-C165-4678-880B-869EFF0B58CC}" type="presParOf" srcId="{C2569ACD-41ED-475A-AE37-FC583BA156E9}" destId="{836D28F1-2FE5-4F32-8CD3-5AFC8164B0EC}" srcOrd="3" destOrd="0" presId="urn:microsoft.com/office/officeart/2009/3/layout/CircleRelationship"/>
    <dgm:cxn modelId="{C7877583-2702-4AFF-9315-04046068893B}" type="presParOf" srcId="{C2569ACD-41ED-475A-AE37-FC583BA156E9}" destId="{A8AC36BD-73E0-4559-9E0C-9ED28ADB9D2C}" srcOrd="4" destOrd="0" presId="urn:microsoft.com/office/officeart/2009/3/layout/CircleRelationship"/>
    <dgm:cxn modelId="{BE21D896-6F53-497E-BA7E-7EE46E3FF46C}" type="presParOf" srcId="{C2569ACD-41ED-475A-AE37-FC583BA156E9}" destId="{CFDE0255-2D8D-47A8-A553-5317E6C11412}" srcOrd="5" destOrd="0" presId="urn:microsoft.com/office/officeart/2009/3/layout/CircleRelationship"/>
    <dgm:cxn modelId="{38A8686D-25C7-483A-9229-83EB57B925A9}" type="presParOf" srcId="{C2569ACD-41ED-475A-AE37-FC583BA156E9}" destId="{8CFB66BA-73EE-4FF1-97D9-5CC3D958B8A9}" srcOrd="6" destOrd="0" presId="urn:microsoft.com/office/officeart/2009/3/layout/CircleRelationship"/>
    <dgm:cxn modelId="{04597995-1803-4A77-9256-96D55CED91C9}" type="presParOf" srcId="{C2569ACD-41ED-475A-AE37-FC583BA156E9}" destId="{F42FAA5E-1804-4912-BDDC-9E8EA4CB4289}" srcOrd="7" destOrd="0" presId="urn:microsoft.com/office/officeart/2009/3/layout/CircleRelationship"/>
    <dgm:cxn modelId="{7BED4AEB-4877-4DAE-BC8A-A4F2738EBE03}" type="presParOf" srcId="{C2569ACD-41ED-475A-AE37-FC583BA156E9}" destId="{60E51B41-1379-43C7-AF79-1617D7F2B312}" srcOrd="8" destOrd="0" presId="urn:microsoft.com/office/officeart/2009/3/layout/CircleRelationship"/>
    <dgm:cxn modelId="{D9D6ACE7-4ED8-4144-ACC4-0E5C04BEBBED}" type="presParOf" srcId="{60E51B41-1379-43C7-AF79-1617D7F2B312}" destId="{90F503FF-0340-4949-9731-A0DB3E08EC7F}" srcOrd="0" destOrd="0" presId="urn:microsoft.com/office/officeart/2009/3/layout/CircleRelationship"/>
    <dgm:cxn modelId="{4A432C03-DC2A-4E2F-986D-E8FDFEE556F4}" type="presParOf" srcId="{C2569ACD-41ED-475A-AE37-FC583BA156E9}" destId="{C6704B33-F42E-4241-8371-3E57F6B0B9E4}" srcOrd="9" destOrd="0" presId="urn:microsoft.com/office/officeart/2009/3/layout/CircleRelationship"/>
    <dgm:cxn modelId="{26691BBA-A75B-423C-8504-9096FE2C1049}" type="presParOf" srcId="{C6704B33-F42E-4241-8371-3E57F6B0B9E4}" destId="{C0CB326C-38DD-4C2B-B6D4-A9BA18EF281D}" srcOrd="0" destOrd="0" presId="urn:microsoft.com/office/officeart/2009/3/layout/CircleRelationship"/>
    <dgm:cxn modelId="{3737AF4A-02AF-4569-9C20-F309CBE97BE2}" type="presParOf" srcId="{C2569ACD-41ED-475A-AE37-FC583BA156E9}" destId="{FF487BE9-40F2-4304-898E-9DB208864B51}" srcOrd="10" destOrd="0" presId="urn:microsoft.com/office/officeart/2009/3/layout/CircleRelationship"/>
    <dgm:cxn modelId="{B8D071AC-676E-496D-83FE-A25DCE2C0AFE}" type="presParOf" srcId="{C2569ACD-41ED-475A-AE37-FC583BA156E9}" destId="{5F77E10A-15F6-4328-AE49-871A34A5894B}" srcOrd="11" destOrd="0" presId="urn:microsoft.com/office/officeart/2009/3/layout/CircleRelationship"/>
    <dgm:cxn modelId="{B2F8604D-6314-4DE1-900A-1EC02AAFC872}" type="presParOf" srcId="{5F77E10A-15F6-4328-AE49-871A34A5894B}" destId="{3ED8DE36-9FC3-4F6B-BC72-8687442C5A23}" srcOrd="0" destOrd="0" presId="urn:microsoft.com/office/officeart/2009/3/layout/CircleRelationship"/>
    <dgm:cxn modelId="{8F1BE301-26E0-4562-9348-9F21E7C3AE3F}" type="presParOf" srcId="{C2569ACD-41ED-475A-AE37-FC583BA156E9}" destId="{42738F47-D297-4198-8132-DBF0F1578B49}" srcOrd="12" destOrd="0" presId="urn:microsoft.com/office/officeart/2009/3/layout/CircleRelationship"/>
    <dgm:cxn modelId="{AC9DC722-50BF-4C83-AE8D-FBF8D86C8EED}" type="presParOf" srcId="{42738F47-D297-4198-8132-DBF0F1578B49}" destId="{C63B7748-3BB8-421A-A12E-CA0DF2FF08EF}" srcOrd="0" destOrd="0" presId="urn:microsoft.com/office/officeart/2009/3/layout/CircleRelationship"/>
    <dgm:cxn modelId="{5ED2883B-C49D-4D3A-A5CC-412787564CBC}" type="presParOf" srcId="{C2569ACD-41ED-475A-AE37-FC583BA156E9}" destId="{739C5F02-B3E3-4916-9B4B-5253419234B1}" srcOrd="13" destOrd="0" presId="urn:microsoft.com/office/officeart/2009/3/layout/CircleRelationship"/>
    <dgm:cxn modelId="{62C6C804-99C6-492F-BB40-C9C444B9D627}" type="presParOf" srcId="{739C5F02-B3E3-4916-9B4B-5253419234B1}" destId="{EA1BC7BF-B1DD-4C68-9182-60DD6A4DD60D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EF0DA9BB-628D-5D4E-908E-4D85B87B7BD4}" type="doc">
      <dgm:prSet loTypeId="urn:microsoft.com/office/officeart/2005/8/layout/hProcess9" loCatId="" qsTypeId="urn:microsoft.com/office/officeart/2005/8/quickstyle/simple4" qsCatId="simple" csTypeId="urn:microsoft.com/office/officeart/2005/8/colors/accent1_2" csCatId="accent1" phldr="1"/>
      <dgm:spPr/>
    </dgm:pt>
    <dgm:pt modelId="{DE7829EC-6808-894D-A2E0-7BB463F3E61B}">
      <dgm:prSet phldrT="[Text]"/>
      <dgm:spPr/>
      <dgm:t>
        <a:bodyPr/>
        <a:lstStyle/>
        <a:p>
          <a:r>
            <a:rPr lang="tr-TR" dirty="0" smtClean="0">
              <a:solidFill>
                <a:srgbClr val="000000"/>
              </a:solidFill>
              <a:latin typeface="+mn-lt"/>
              <a:cs typeface="Times New Roman" panose="02020603050405020304" pitchFamily="18" charset="0"/>
            </a:rPr>
            <a:t>Program üyesi ülkelerde eğitim ve gençlik alanında çalışan kurum/kuruluş</a:t>
          </a:r>
          <a:endParaRPr lang="en-US" dirty="0">
            <a:latin typeface="+mn-lt"/>
          </a:endParaRPr>
        </a:p>
      </dgm:t>
    </dgm:pt>
    <dgm:pt modelId="{DFF2B92D-9082-3F46-B3D8-66604BE94A1D}" type="parTrans" cxnId="{079A7534-8639-0646-9CD3-D5B5B961618E}">
      <dgm:prSet/>
      <dgm:spPr/>
      <dgm:t>
        <a:bodyPr/>
        <a:lstStyle/>
        <a:p>
          <a:endParaRPr lang="en-US"/>
        </a:p>
      </dgm:t>
    </dgm:pt>
    <dgm:pt modelId="{004DB988-FFCF-9142-B437-67AF31FEC06F}" type="sibTrans" cxnId="{079A7534-8639-0646-9CD3-D5B5B961618E}">
      <dgm:prSet/>
      <dgm:spPr/>
      <dgm:t>
        <a:bodyPr/>
        <a:lstStyle/>
        <a:p>
          <a:endParaRPr lang="en-US"/>
        </a:p>
      </dgm:t>
    </dgm:pt>
    <dgm:pt modelId="{70AF580A-4F47-B14E-A507-04C122C41F9D}">
      <dgm:prSet phldrT="[Text]"/>
      <dgm:spPr/>
      <dgm:t>
        <a:bodyPr/>
        <a:lstStyle/>
        <a:p>
          <a:r>
            <a:rPr lang="tr-TR" dirty="0" smtClean="0">
              <a:solidFill>
                <a:srgbClr val="000000"/>
              </a:solidFill>
              <a:latin typeface="+mn-lt"/>
              <a:cs typeface="Times New Roman" panose="02020603050405020304" pitchFamily="18" charset="0"/>
            </a:rPr>
            <a:t>En fazla</a:t>
          </a:r>
        </a:p>
        <a:p>
          <a:r>
            <a:rPr lang="tr-TR" dirty="0" smtClean="0">
              <a:solidFill>
                <a:srgbClr val="000000"/>
              </a:solidFill>
              <a:latin typeface="+mn-lt"/>
              <a:cs typeface="Times New Roman" panose="02020603050405020304" pitchFamily="18" charset="0"/>
            </a:rPr>
            <a:t>3 yıl </a:t>
          </a:r>
        </a:p>
        <a:p>
          <a:r>
            <a:rPr lang="tr-TR" dirty="0" smtClean="0">
              <a:solidFill>
                <a:srgbClr val="000000"/>
              </a:solidFill>
              <a:latin typeface="+mn-lt"/>
              <a:cs typeface="Times New Roman" panose="02020603050405020304" pitchFamily="18" charset="0"/>
            </a:rPr>
            <a:t>450.000 Avro Bütçeli</a:t>
          </a:r>
          <a:endParaRPr lang="en-US" dirty="0">
            <a:latin typeface="+mn-lt"/>
          </a:endParaRPr>
        </a:p>
      </dgm:t>
    </dgm:pt>
    <dgm:pt modelId="{CD0FE24B-D709-3744-9884-AEEA49BC646E}" type="parTrans" cxnId="{E7C543F9-7FF2-DD41-AE14-CB8C894854E0}">
      <dgm:prSet/>
      <dgm:spPr/>
      <dgm:t>
        <a:bodyPr/>
        <a:lstStyle/>
        <a:p>
          <a:endParaRPr lang="en-US"/>
        </a:p>
      </dgm:t>
    </dgm:pt>
    <dgm:pt modelId="{6E4B4DBD-2C1A-D94F-88AD-1F0D9213805C}" type="sibTrans" cxnId="{E7C543F9-7FF2-DD41-AE14-CB8C894854E0}">
      <dgm:prSet/>
      <dgm:spPr/>
      <dgm:t>
        <a:bodyPr/>
        <a:lstStyle/>
        <a:p>
          <a:endParaRPr lang="en-US"/>
        </a:p>
      </dgm:t>
    </dgm:pt>
    <dgm:pt modelId="{0D9AB96D-0A60-694D-BC70-D73993844E50}">
      <dgm:prSet phldrT="[Text]"/>
      <dgm:spPr/>
      <dgm:t>
        <a:bodyPr/>
        <a:lstStyle/>
        <a:p>
          <a:r>
            <a:rPr lang="tr-TR" dirty="0" smtClean="0">
              <a:solidFill>
                <a:srgbClr val="000000"/>
              </a:solidFill>
              <a:latin typeface="+mn-lt"/>
              <a:cs typeface="Times New Roman" panose="02020603050405020304" pitchFamily="18" charset="0"/>
            </a:rPr>
            <a:t>31 Mart 2016 son başvuru tarihi</a:t>
          </a:r>
        </a:p>
        <a:p>
          <a:endParaRPr lang="tr-TR" dirty="0" smtClean="0">
            <a:solidFill>
              <a:srgbClr val="000000"/>
            </a:solidFill>
            <a:latin typeface="+mn-lt"/>
            <a:cs typeface="Times New Roman" panose="02020603050405020304" pitchFamily="18" charset="0"/>
          </a:endParaRPr>
        </a:p>
        <a:p>
          <a:r>
            <a:rPr lang="tr-TR" dirty="0" smtClean="0">
              <a:solidFill>
                <a:srgbClr val="000000"/>
              </a:solidFill>
              <a:latin typeface="+mn-lt"/>
              <a:cs typeface="Times New Roman" panose="02020603050405020304" pitchFamily="18" charset="0"/>
            </a:rPr>
            <a:t>Gençlik için 3 başvuru dönemi</a:t>
          </a:r>
          <a:endParaRPr lang="en-US" dirty="0">
            <a:latin typeface="+mn-lt"/>
          </a:endParaRPr>
        </a:p>
      </dgm:t>
    </dgm:pt>
    <dgm:pt modelId="{C42D71BF-D053-2145-BA1C-E2BEBBD2F02F}" type="parTrans" cxnId="{80B42F73-B366-5447-8286-AEF5DB1BA46F}">
      <dgm:prSet/>
      <dgm:spPr/>
      <dgm:t>
        <a:bodyPr/>
        <a:lstStyle/>
        <a:p>
          <a:endParaRPr lang="en-US"/>
        </a:p>
      </dgm:t>
    </dgm:pt>
    <dgm:pt modelId="{94BB1E18-56C0-084C-853E-98A171CD4F49}" type="sibTrans" cxnId="{80B42F73-B366-5447-8286-AEF5DB1BA46F}">
      <dgm:prSet/>
      <dgm:spPr/>
      <dgm:t>
        <a:bodyPr/>
        <a:lstStyle/>
        <a:p>
          <a:endParaRPr lang="en-US"/>
        </a:p>
      </dgm:t>
    </dgm:pt>
    <dgm:pt modelId="{3178E7BD-49B6-ED47-9964-8CB422D10AE1}" type="pres">
      <dgm:prSet presAssocID="{EF0DA9BB-628D-5D4E-908E-4D85B87B7BD4}" presName="CompostProcess" presStyleCnt="0">
        <dgm:presLayoutVars>
          <dgm:dir/>
          <dgm:resizeHandles val="exact"/>
        </dgm:presLayoutVars>
      </dgm:prSet>
      <dgm:spPr/>
    </dgm:pt>
    <dgm:pt modelId="{5EC39B02-5710-9C41-B117-0F5052E168F7}" type="pres">
      <dgm:prSet presAssocID="{EF0DA9BB-628D-5D4E-908E-4D85B87B7BD4}" presName="arrow" presStyleLbl="bgShp" presStyleIdx="0" presStyleCnt="1"/>
      <dgm:spPr>
        <a:solidFill>
          <a:schemeClr val="accent2">
            <a:lumMod val="75000"/>
          </a:schemeClr>
        </a:solidFill>
      </dgm:spPr>
    </dgm:pt>
    <dgm:pt modelId="{1E61C265-6AC4-DF4A-A20D-3026650A3E12}" type="pres">
      <dgm:prSet presAssocID="{EF0DA9BB-628D-5D4E-908E-4D85B87B7BD4}" presName="linearProcess" presStyleCnt="0"/>
      <dgm:spPr/>
    </dgm:pt>
    <dgm:pt modelId="{83F95E16-F99B-4840-8EEC-009CA6704816}" type="pres">
      <dgm:prSet presAssocID="{DE7829EC-6808-894D-A2E0-7BB463F3E61B}" presName="textNode" presStyleLbl="node1" presStyleIdx="0" presStyleCnt="3" custScaleX="1045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4345C8-D1EF-A044-9351-83EEB10AD5CB}" type="pres">
      <dgm:prSet presAssocID="{004DB988-FFCF-9142-B437-67AF31FEC06F}" presName="sibTrans" presStyleCnt="0"/>
      <dgm:spPr/>
    </dgm:pt>
    <dgm:pt modelId="{2A05CDCA-6717-7E4A-B675-4C20FB746D1B}" type="pres">
      <dgm:prSet presAssocID="{70AF580A-4F47-B14E-A507-04C122C41F9D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172EB7-205A-1D4E-B456-C2A4EE1AC3A7}" type="pres">
      <dgm:prSet presAssocID="{6E4B4DBD-2C1A-D94F-88AD-1F0D9213805C}" presName="sibTrans" presStyleCnt="0"/>
      <dgm:spPr/>
    </dgm:pt>
    <dgm:pt modelId="{DB6C8175-3B7B-1640-8ED3-3E230E26DDE6}" type="pres">
      <dgm:prSet presAssocID="{0D9AB96D-0A60-694D-BC70-D73993844E50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7C543F9-7FF2-DD41-AE14-CB8C894854E0}" srcId="{EF0DA9BB-628D-5D4E-908E-4D85B87B7BD4}" destId="{70AF580A-4F47-B14E-A507-04C122C41F9D}" srcOrd="1" destOrd="0" parTransId="{CD0FE24B-D709-3744-9884-AEEA49BC646E}" sibTransId="{6E4B4DBD-2C1A-D94F-88AD-1F0D9213805C}"/>
    <dgm:cxn modelId="{079A7534-8639-0646-9CD3-D5B5B961618E}" srcId="{EF0DA9BB-628D-5D4E-908E-4D85B87B7BD4}" destId="{DE7829EC-6808-894D-A2E0-7BB463F3E61B}" srcOrd="0" destOrd="0" parTransId="{DFF2B92D-9082-3F46-B3D8-66604BE94A1D}" sibTransId="{004DB988-FFCF-9142-B437-67AF31FEC06F}"/>
    <dgm:cxn modelId="{80B42F73-B366-5447-8286-AEF5DB1BA46F}" srcId="{EF0DA9BB-628D-5D4E-908E-4D85B87B7BD4}" destId="{0D9AB96D-0A60-694D-BC70-D73993844E50}" srcOrd="2" destOrd="0" parTransId="{C42D71BF-D053-2145-BA1C-E2BEBBD2F02F}" sibTransId="{94BB1E18-56C0-084C-853E-98A171CD4F49}"/>
    <dgm:cxn modelId="{4BF44E88-F55F-5747-B722-2CEBFA2E98BD}" type="presOf" srcId="{EF0DA9BB-628D-5D4E-908E-4D85B87B7BD4}" destId="{3178E7BD-49B6-ED47-9964-8CB422D10AE1}" srcOrd="0" destOrd="0" presId="urn:microsoft.com/office/officeart/2005/8/layout/hProcess9"/>
    <dgm:cxn modelId="{F323B6E8-30B0-1846-8D82-5ADE39770595}" type="presOf" srcId="{DE7829EC-6808-894D-A2E0-7BB463F3E61B}" destId="{83F95E16-F99B-4840-8EEC-009CA6704816}" srcOrd="0" destOrd="0" presId="urn:microsoft.com/office/officeart/2005/8/layout/hProcess9"/>
    <dgm:cxn modelId="{2FE42404-E67C-F94E-AF57-0D2D88958B77}" type="presOf" srcId="{70AF580A-4F47-B14E-A507-04C122C41F9D}" destId="{2A05CDCA-6717-7E4A-B675-4C20FB746D1B}" srcOrd="0" destOrd="0" presId="urn:microsoft.com/office/officeart/2005/8/layout/hProcess9"/>
    <dgm:cxn modelId="{BA172E6E-9E47-DA4B-B4A4-593800B82DF5}" type="presOf" srcId="{0D9AB96D-0A60-694D-BC70-D73993844E50}" destId="{DB6C8175-3B7B-1640-8ED3-3E230E26DDE6}" srcOrd="0" destOrd="0" presId="urn:microsoft.com/office/officeart/2005/8/layout/hProcess9"/>
    <dgm:cxn modelId="{577B4349-E7EB-DC4F-A199-9A5A7ED5B7A5}" type="presParOf" srcId="{3178E7BD-49B6-ED47-9964-8CB422D10AE1}" destId="{5EC39B02-5710-9C41-B117-0F5052E168F7}" srcOrd="0" destOrd="0" presId="urn:microsoft.com/office/officeart/2005/8/layout/hProcess9"/>
    <dgm:cxn modelId="{D3D562DA-2C48-0242-BF1D-40578029706D}" type="presParOf" srcId="{3178E7BD-49B6-ED47-9964-8CB422D10AE1}" destId="{1E61C265-6AC4-DF4A-A20D-3026650A3E12}" srcOrd="1" destOrd="0" presId="urn:microsoft.com/office/officeart/2005/8/layout/hProcess9"/>
    <dgm:cxn modelId="{10B7B3FC-ACB2-4049-9805-6FD93EDC20B4}" type="presParOf" srcId="{1E61C265-6AC4-DF4A-A20D-3026650A3E12}" destId="{83F95E16-F99B-4840-8EEC-009CA6704816}" srcOrd="0" destOrd="0" presId="urn:microsoft.com/office/officeart/2005/8/layout/hProcess9"/>
    <dgm:cxn modelId="{0DFB84C6-69B9-5C4C-8611-938BA5D1EB16}" type="presParOf" srcId="{1E61C265-6AC4-DF4A-A20D-3026650A3E12}" destId="{0F4345C8-D1EF-A044-9351-83EEB10AD5CB}" srcOrd="1" destOrd="0" presId="urn:microsoft.com/office/officeart/2005/8/layout/hProcess9"/>
    <dgm:cxn modelId="{8F49692F-4D1B-B142-A5BC-3ED83753050B}" type="presParOf" srcId="{1E61C265-6AC4-DF4A-A20D-3026650A3E12}" destId="{2A05CDCA-6717-7E4A-B675-4C20FB746D1B}" srcOrd="2" destOrd="0" presId="urn:microsoft.com/office/officeart/2005/8/layout/hProcess9"/>
    <dgm:cxn modelId="{19481F4B-A867-CB4D-96B8-EBE00824D5BE}" type="presParOf" srcId="{1E61C265-6AC4-DF4A-A20D-3026650A3E12}" destId="{C2172EB7-205A-1D4E-B456-C2A4EE1AC3A7}" srcOrd="3" destOrd="0" presId="urn:microsoft.com/office/officeart/2005/8/layout/hProcess9"/>
    <dgm:cxn modelId="{4ABB12D2-1CE4-BE4D-A57A-4C6C436B9455}" type="presParOf" srcId="{1E61C265-6AC4-DF4A-A20D-3026650A3E12}" destId="{DB6C8175-3B7B-1640-8ED3-3E230E26DDE6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5896406C-E33C-4526-97E3-E9483CFE41F8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6C7C64DE-D1F3-43EE-AF69-A58404AA8EA5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tr-TR" dirty="0" smtClean="0"/>
            <a:t>Uygunluk</a:t>
          </a:r>
          <a:endParaRPr lang="tr-TR" dirty="0"/>
        </a:p>
      </dgm:t>
    </dgm:pt>
    <dgm:pt modelId="{C494402D-3972-4366-8709-850B7FE9C422}" type="parTrans" cxnId="{CD96E16F-1B09-4BC5-9CDC-21BC975F3530}">
      <dgm:prSet/>
      <dgm:spPr/>
      <dgm:t>
        <a:bodyPr/>
        <a:lstStyle/>
        <a:p>
          <a:endParaRPr lang="tr-TR"/>
        </a:p>
      </dgm:t>
    </dgm:pt>
    <dgm:pt modelId="{2AE550BD-A441-4BEB-AF85-3D8610516730}" type="sibTrans" cxnId="{CD96E16F-1B09-4BC5-9CDC-21BC975F3530}">
      <dgm:prSet/>
      <dgm:spPr/>
      <dgm:t>
        <a:bodyPr/>
        <a:lstStyle/>
        <a:p>
          <a:endParaRPr lang="tr-TR"/>
        </a:p>
      </dgm:t>
    </dgm:pt>
    <dgm:pt modelId="{CA4316E1-C38C-4B65-BF26-893BAB4E394F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tr-TR" b="0" dirty="0" smtClean="0">
              <a:solidFill>
                <a:schemeClr val="bg1"/>
              </a:solidFill>
              <a:cs typeface="Times New Roman" panose="02020603050405020304" pitchFamily="18" charset="0"/>
            </a:rPr>
            <a:t>Tasarım ve Uygulama Kalitesi</a:t>
          </a:r>
          <a:endParaRPr lang="tr-TR" b="0" dirty="0">
            <a:solidFill>
              <a:schemeClr val="bg1"/>
            </a:solidFill>
          </a:endParaRPr>
        </a:p>
      </dgm:t>
    </dgm:pt>
    <dgm:pt modelId="{D49C2396-6169-4734-BB3F-FC529F9CB320}" type="parTrans" cxnId="{133B6855-9DBD-4DCE-B738-1BA2618B04B1}">
      <dgm:prSet/>
      <dgm:spPr/>
      <dgm:t>
        <a:bodyPr/>
        <a:lstStyle/>
        <a:p>
          <a:endParaRPr lang="tr-TR"/>
        </a:p>
      </dgm:t>
    </dgm:pt>
    <dgm:pt modelId="{F1EA35DA-3DE0-40AB-B645-C43AE250A12C}" type="sibTrans" cxnId="{133B6855-9DBD-4DCE-B738-1BA2618B04B1}">
      <dgm:prSet/>
      <dgm:spPr/>
      <dgm:t>
        <a:bodyPr/>
        <a:lstStyle/>
        <a:p>
          <a:endParaRPr lang="tr-TR"/>
        </a:p>
      </dgm:t>
    </dgm:pt>
    <dgm:pt modelId="{7C67FC14-E5A0-48D0-8206-AD0511F92E27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tr-TR" dirty="0" smtClean="0"/>
            <a:t>Etki ve Yaygınlaştırma</a:t>
          </a:r>
          <a:endParaRPr lang="tr-TR" dirty="0"/>
        </a:p>
      </dgm:t>
    </dgm:pt>
    <dgm:pt modelId="{D346D12B-E458-4AA4-B93C-6087F61F9746}" type="parTrans" cxnId="{7D1EB87F-67B0-4695-9C0C-57150501D9B1}">
      <dgm:prSet/>
      <dgm:spPr/>
      <dgm:t>
        <a:bodyPr/>
        <a:lstStyle/>
        <a:p>
          <a:endParaRPr lang="tr-TR"/>
        </a:p>
      </dgm:t>
    </dgm:pt>
    <dgm:pt modelId="{71D5828F-08C9-472F-9106-1415F3701A9C}" type="sibTrans" cxnId="{7D1EB87F-67B0-4695-9C0C-57150501D9B1}">
      <dgm:prSet/>
      <dgm:spPr/>
      <dgm:t>
        <a:bodyPr/>
        <a:lstStyle/>
        <a:p>
          <a:endParaRPr lang="tr-TR"/>
        </a:p>
      </dgm:t>
    </dgm:pt>
    <dgm:pt modelId="{566074D5-1704-4610-8834-E9886F1A245F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tr-TR" b="0" dirty="0" smtClean="0">
              <a:solidFill>
                <a:schemeClr val="bg1"/>
              </a:solidFill>
            </a:rPr>
            <a:t>Proje Ekibi ve İşbirliğinin Düzenlenmesi</a:t>
          </a:r>
          <a:endParaRPr lang="tr-TR" b="0" dirty="0">
            <a:solidFill>
              <a:schemeClr val="bg1"/>
            </a:solidFill>
          </a:endParaRPr>
        </a:p>
      </dgm:t>
    </dgm:pt>
    <dgm:pt modelId="{2A0F5AA9-7E12-404B-8AC7-176ACECBA6AB}" type="parTrans" cxnId="{44BBF8D3-1505-44C2-9373-F689D8B9EBA4}">
      <dgm:prSet/>
      <dgm:spPr/>
      <dgm:t>
        <a:bodyPr/>
        <a:lstStyle/>
        <a:p>
          <a:endParaRPr lang="tr-TR"/>
        </a:p>
      </dgm:t>
    </dgm:pt>
    <dgm:pt modelId="{7F99D2D9-6297-4393-A2E1-672BDAA97EA0}" type="sibTrans" cxnId="{44BBF8D3-1505-44C2-9373-F689D8B9EBA4}">
      <dgm:prSet/>
      <dgm:spPr/>
      <dgm:t>
        <a:bodyPr/>
        <a:lstStyle/>
        <a:p>
          <a:endParaRPr lang="tr-TR"/>
        </a:p>
      </dgm:t>
    </dgm:pt>
    <dgm:pt modelId="{D2822A9E-1AD4-4177-88BA-916C41114A6B}" type="pres">
      <dgm:prSet presAssocID="{5896406C-E33C-4526-97E3-E9483CFE41F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tr-TR"/>
        </a:p>
      </dgm:t>
    </dgm:pt>
    <dgm:pt modelId="{EC831F79-E271-430C-B71E-E8FA7F37670B}" type="pres">
      <dgm:prSet presAssocID="{5896406C-E33C-4526-97E3-E9483CFE41F8}" presName="Name1" presStyleCnt="0"/>
      <dgm:spPr/>
    </dgm:pt>
    <dgm:pt modelId="{7745B75E-BBFB-4BB7-A0CD-5E4D054DA7CC}" type="pres">
      <dgm:prSet presAssocID="{5896406C-E33C-4526-97E3-E9483CFE41F8}" presName="cycle" presStyleCnt="0"/>
      <dgm:spPr/>
    </dgm:pt>
    <dgm:pt modelId="{EA09E0B5-5B48-46AB-A0D2-46591474CA42}" type="pres">
      <dgm:prSet presAssocID="{5896406C-E33C-4526-97E3-E9483CFE41F8}" presName="srcNode" presStyleLbl="node1" presStyleIdx="0" presStyleCnt="4"/>
      <dgm:spPr/>
    </dgm:pt>
    <dgm:pt modelId="{2ECABBC2-E5A7-4469-8FE9-459F928B49A2}" type="pres">
      <dgm:prSet presAssocID="{5896406C-E33C-4526-97E3-E9483CFE41F8}" presName="conn" presStyleLbl="parChTrans1D2" presStyleIdx="0" presStyleCnt="1"/>
      <dgm:spPr/>
      <dgm:t>
        <a:bodyPr/>
        <a:lstStyle/>
        <a:p>
          <a:endParaRPr lang="tr-TR"/>
        </a:p>
      </dgm:t>
    </dgm:pt>
    <dgm:pt modelId="{DC6D07BF-D1E0-4F0C-8979-9D67F7F68E4A}" type="pres">
      <dgm:prSet presAssocID="{5896406C-E33C-4526-97E3-E9483CFE41F8}" presName="extraNode" presStyleLbl="node1" presStyleIdx="0" presStyleCnt="4"/>
      <dgm:spPr/>
    </dgm:pt>
    <dgm:pt modelId="{2DC7E216-8C7C-4C01-8921-73C7F45EFAEC}" type="pres">
      <dgm:prSet presAssocID="{5896406C-E33C-4526-97E3-E9483CFE41F8}" presName="dstNode" presStyleLbl="node1" presStyleIdx="0" presStyleCnt="4"/>
      <dgm:spPr/>
    </dgm:pt>
    <dgm:pt modelId="{7BE84B2E-239B-4704-9AD5-2B57BA83095C}" type="pres">
      <dgm:prSet presAssocID="{6C7C64DE-D1F3-43EE-AF69-A58404AA8EA5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944B8A6-E4A3-45AC-B242-813EBCBE8213}" type="pres">
      <dgm:prSet presAssocID="{6C7C64DE-D1F3-43EE-AF69-A58404AA8EA5}" presName="accent_1" presStyleCnt="0"/>
      <dgm:spPr/>
    </dgm:pt>
    <dgm:pt modelId="{04CF70D9-E8F6-491B-8933-4411B2E5D391}" type="pres">
      <dgm:prSet presAssocID="{6C7C64DE-D1F3-43EE-AF69-A58404AA8EA5}" presName="accentRepeatNode" presStyleLbl="solidFgAcc1" presStyleIdx="0" presStyleCnt="4"/>
      <dgm:spPr/>
    </dgm:pt>
    <dgm:pt modelId="{89948394-7453-4C15-AC7F-8963436BF121}" type="pres">
      <dgm:prSet presAssocID="{CA4316E1-C38C-4B65-BF26-893BAB4E394F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C978E5E-8F33-4AC3-801C-39D0B78AB85C}" type="pres">
      <dgm:prSet presAssocID="{CA4316E1-C38C-4B65-BF26-893BAB4E394F}" presName="accent_2" presStyleCnt="0"/>
      <dgm:spPr/>
    </dgm:pt>
    <dgm:pt modelId="{EB41E0EC-361D-4991-922C-E162A56B6EB4}" type="pres">
      <dgm:prSet presAssocID="{CA4316E1-C38C-4B65-BF26-893BAB4E394F}" presName="accentRepeatNode" presStyleLbl="solidFgAcc1" presStyleIdx="1" presStyleCnt="4"/>
      <dgm:spPr/>
    </dgm:pt>
    <dgm:pt modelId="{484EFC91-610A-4013-8705-89C37A58A5BF}" type="pres">
      <dgm:prSet presAssocID="{566074D5-1704-4610-8834-E9886F1A245F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11A4BEA-EDD6-46A0-9232-E5BD5C3B22C1}" type="pres">
      <dgm:prSet presAssocID="{566074D5-1704-4610-8834-E9886F1A245F}" presName="accent_3" presStyleCnt="0"/>
      <dgm:spPr/>
    </dgm:pt>
    <dgm:pt modelId="{1AEB3D27-6A16-4301-B55B-BF8FFE9AD49B}" type="pres">
      <dgm:prSet presAssocID="{566074D5-1704-4610-8834-E9886F1A245F}" presName="accentRepeatNode" presStyleLbl="solidFgAcc1" presStyleIdx="2" presStyleCnt="4"/>
      <dgm:spPr/>
    </dgm:pt>
    <dgm:pt modelId="{027D8B0C-A60B-4718-AF9A-1B298D44C87C}" type="pres">
      <dgm:prSet presAssocID="{7C67FC14-E5A0-48D0-8206-AD0511F92E27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F2A5627-B5C5-4E9E-9F26-D147C9CE74CA}" type="pres">
      <dgm:prSet presAssocID="{7C67FC14-E5A0-48D0-8206-AD0511F92E27}" presName="accent_4" presStyleCnt="0"/>
      <dgm:spPr/>
    </dgm:pt>
    <dgm:pt modelId="{3A236C52-6C15-42A4-9892-56262B2826BE}" type="pres">
      <dgm:prSet presAssocID="{7C67FC14-E5A0-48D0-8206-AD0511F92E27}" presName="accentRepeatNode" presStyleLbl="solidFgAcc1" presStyleIdx="3" presStyleCnt="4"/>
      <dgm:spPr/>
    </dgm:pt>
  </dgm:ptLst>
  <dgm:cxnLst>
    <dgm:cxn modelId="{B11E6C07-4644-4EC5-95F3-C585D85EBB4B}" type="presOf" srcId="{7C67FC14-E5A0-48D0-8206-AD0511F92E27}" destId="{027D8B0C-A60B-4718-AF9A-1B298D44C87C}" srcOrd="0" destOrd="0" presId="urn:microsoft.com/office/officeart/2008/layout/VerticalCurvedList"/>
    <dgm:cxn modelId="{38538610-89A0-4864-9A86-A5F8645C9862}" type="presOf" srcId="{6C7C64DE-D1F3-43EE-AF69-A58404AA8EA5}" destId="{7BE84B2E-239B-4704-9AD5-2B57BA83095C}" srcOrd="0" destOrd="0" presId="urn:microsoft.com/office/officeart/2008/layout/VerticalCurvedList"/>
    <dgm:cxn modelId="{8D0288C1-98BF-4A67-8EE0-2547F69CEF8F}" type="presOf" srcId="{5896406C-E33C-4526-97E3-E9483CFE41F8}" destId="{D2822A9E-1AD4-4177-88BA-916C41114A6B}" srcOrd="0" destOrd="0" presId="urn:microsoft.com/office/officeart/2008/layout/VerticalCurvedList"/>
    <dgm:cxn modelId="{44BBF8D3-1505-44C2-9373-F689D8B9EBA4}" srcId="{5896406C-E33C-4526-97E3-E9483CFE41F8}" destId="{566074D5-1704-4610-8834-E9886F1A245F}" srcOrd="2" destOrd="0" parTransId="{2A0F5AA9-7E12-404B-8AC7-176ACECBA6AB}" sibTransId="{7F99D2D9-6297-4393-A2E1-672BDAA97EA0}"/>
    <dgm:cxn modelId="{CD96E16F-1B09-4BC5-9CDC-21BC975F3530}" srcId="{5896406C-E33C-4526-97E3-E9483CFE41F8}" destId="{6C7C64DE-D1F3-43EE-AF69-A58404AA8EA5}" srcOrd="0" destOrd="0" parTransId="{C494402D-3972-4366-8709-850B7FE9C422}" sibTransId="{2AE550BD-A441-4BEB-AF85-3D8610516730}"/>
    <dgm:cxn modelId="{CA5EDA12-E83D-4F4C-B5B3-53243C31420C}" type="presOf" srcId="{566074D5-1704-4610-8834-E9886F1A245F}" destId="{484EFC91-610A-4013-8705-89C37A58A5BF}" srcOrd="0" destOrd="0" presId="urn:microsoft.com/office/officeart/2008/layout/VerticalCurvedList"/>
    <dgm:cxn modelId="{7D1EB87F-67B0-4695-9C0C-57150501D9B1}" srcId="{5896406C-E33C-4526-97E3-E9483CFE41F8}" destId="{7C67FC14-E5A0-48D0-8206-AD0511F92E27}" srcOrd="3" destOrd="0" parTransId="{D346D12B-E458-4AA4-B93C-6087F61F9746}" sibTransId="{71D5828F-08C9-472F-9106-1415F3701A9C}"/>
    <dgm:cxn modelId="{133B6855-9DBD-4DCE-B738-1BA2618B04B1}" srcId="{5896406C-E33C-4526-97E3-E9483CFE41F8}" destId="{CA4316E1-C38C-4B65-BF26-893BAB4E394F}" srcOrd="1" destOrd="0" parTransId="{D49C2396-6169-4734-BB3F-FC529F9CB320}" sibTransId="{F1EA35DA-3DE0-40AB-B645-C43AE250A12C}"/>
    <dgm:cxn modelId="{9EF4B923-3B7D-48FE-AD36-290F3CB9202B}" type="presOf" srcId="{CA4316E1-C38C-4B65-BF26-893BAB4E394F}" destId="{89948394-7453-4C15-AC7F-8963436BF121}" srcOrd="0" destOrd="0" presId="urn:microsoft.com/office/officeart/2008/layout/VerticalCurvedList"/>
    <dgm:cxn modelId="{4EBED0C7-5F40-4204-AAC8-034A4306DA88}" type="presOf" srcId="{2AE550BD-A441-4BEB-AF85-3D8610516730}" destId="{2ECABBC2-E5A7-4469-8FE9-459F928B49A2}" srcOrd="0" destOrd="0" presId="urn:microsoft.com/office/officeart/2008/layout/VerticalCurvedList"/>
    <dgm:cxn modelId="{FC0888D3-BA33-4D6F-BB5B-70DE3B6E71BE}" type="presParOf" srcId="{D2822A9E-1AD4-4177-88BA-916C41114A6B}" destId="{EC831F79-E271-430C-B71E-E8FA7F37670B}" srcOrd="0" destOrd="0" presId="urn:microsoft.com/office/officeart/2008/layout/VerticalCurvedList"/>
    <dgm:cxn modelId="{E8A25688-9C45-444D-AE85-74FE4AF9400C}" type="presParOf" srcId="{EC831F79-E271-430C-B71E-E8FA7F37670B}" destId="{7745B75E-BBFB-4BB7-A0CD-5E4D054DA7CC}" srcOrd="0" destOrd="0" presId="urn:microsoft.com/office/officeart/2008/layout/VerticalCurvedList"/>
    <dgm:cxn modelId="{E9C76F9F-2357-4ECC-ADF5-5E5E8A9FC1B2}" type="presParOf" srcId="{7745B75E-BBFB-4BB7-A0CD-5E4D054DA7CC}" destId="{EA09E0B5-5B48-46AB-A0D2-46591474CA42}" srcOrd="0" destOrd="0" presId="urn:microsoft.com/office/officeart/2008/layout/VerticalCurvedList"/>
    <dgm:cxn modelId="{49D8955F-127D-4613-A9C9-90C201EBC716}" type="presParOf" srcId="{7745B75E-BBFB-4BB7-A0CD-5E4D054DA7CC}" destId="{2ECABBC2-E5A7-4469-8FE9-459F928B49A2}" srcOrd="1" destOrd="0" presId="urn:microsoft.com/office/officeart/2008/layout/VerticalCurvedList"/>
    <dgm:cxn modelId="{94C4160C-9110-4DC2-9375-29069BE71DF9}" type="presParOf" srcId="{7745B75E-BBFB-4BB7-A0CD-5E4D054DA7CC}" destId="{DC6D07BF-D1E0-4F0C-8979-9D67F7F68E4A}" srcOrd="2" destOrd="0" presId="urn:microsoft.com/office/officeart/2008/layout/VerticalCurvedList"/>
    <dgm:cxn modelId="{D1ED2A23-05DC-4CB5-BB22-06854E35526D}" type="presParOf" srcId="{7745B75E-BBFB-4BB7-A0CD-5E4D054DA7CC}" destId="{2DC7E216-8C7C-4C01-8921-73C7F45EFAEC}" srcOrd="3" destOrd="0" presId="urn:microsoft.com/office/officeart/2008/layout/VerticalCurvedList"/>
    <dgm:cxn modelId="{4A26C366-E87F-44FA-A743-55109951DE29}" type="presParOf" srcId="{EC831F79-E271-430C-B71E-E8FA7F37670B}" destId="{7BE84B2E-239B-4704-9AD5-2B57BA83095C}" srcOrd="1" destOrd="0" presId="urn:microsoft.com/office/officeart/2008/layout/VerticalCurvedList"/>
    <dgm:cxn modelId="{FD988BA9-25C6-4FAC-B42C-A725195C7B03}" type="presParOf" srcId="{EC831F79-E271-430C-B71E-E8FA7F37670B}" destId="{F944B8A6-E4A3-45AC-B242-813EBCBE8213}" srcOrd="2" destOrd="0" presId="urn:microsoft.com/office/officeart/2008/layout/VerticalCurvedList"/>
    <dgm:cxn modelId="{9213EFC7-96A3-4736-9BBC-6019DC809D39}" type="presParOf" srcId="{F944B8A6-E4A3-45AC-B242-813EBCBE8213}" destId="{04CF70D9-E8F6-491B-8933-4411B2E5D391}" srcOrd="0" destOrd="0" presId="urn:microsoft.com/office/officeart/2008/layout/VerticalCurvedList"/>
    <dgm:cxn modelId="{94697F89-982C-4B18-A6AB-AE049FE0BFE2}" type="presParOf" srcId="{EC831F79-E271-430C-B71E-E8FA7F37670B}" destId="{89948394-7453-4C15-AC7F-8963436BF121}" srcOrd="3" destOrd="0" presId="urn:microsoft.com/office/officeart/2008/layout/VerticalCurvedList"/>
    <dgm:cxn modelId="{67BB84B5-FA8E-48F3-A440-928C03A6E7EC}" type="presParOf" srcId="{EC831F79-E271-430C-B71E-E8FA7F37670B}" destId="{6C978E5E-8F33-4AC3-801C-39D0B78AB85C}" srcOrd="4" destOrd="0" presId="urn:microsoft.com/office/officeart/2008/layout/VerticalCurvedList"/>
    <dgm:cxn modelId="{13231F97-8447-4031-B066-DFBBD4EDD595}" type="presParOf" srcId="{6C978E5E-8F33-4AC3-801C-39D0B78AB85C}" destId="{EB41E0EC-361D-4991-922C-E162A56B6EB4}" srcOrd="0" destOrd="0" presId="urn:microsoft.com/office/officeart/2008/layout/VerticalCurvedList"/>
    <dgm:cxn modelId="{2A53790D-6F83-478C-8F38-6886DC3540A9}" type="presParOf" srcId="{EC831F79-E271-430C-B71E-E8FA7F37670B}" destId="{484EFC91-610A-4013-8705-89C37A58A5BF}" srcOrd="5" destOrd="0" presId="urn:microsoft.com/office/officeart/2008/layout/VerticalCurvedList"/>
    <dgm:cxn modelId="{D8291A02-3462-413D-B854-7310CBD3A451}" type="presParOf" srcId="{EC831F79-E271-430C-B71E-E8FA7F37670B}" destId="{411A4BEA-EDD6-46A0-9232-E5BD5C3B22C1}" srcOrd="6" destOrd="0" presId="urn:microsoft.com/office/officeart/2008/layout/VerticalCurvedList"/>
    <dgm:cxn modelId="{203227C6-8F3A-4D1E-AF88-C99387A898D7}" type="presParOf" srcId="{411A4BEA-EDD6-46A0-9232-E5BD5C3B22C1}" destId="{1AEB3D27-6A16-4301-B55B-BF8FFE9AD49B}" srcOrd="0" destOrd="0" presId="urn:microsoft.com/office/officeart/2008/layout/VerticalCurvedList"/>
    <dgm:cxn modelId="{F56ECC77-F384-424F-A606-F7A8B74DB7B7}" type="presParOf" srcId="{EC831F79-E271-430C-B71E-E8FA7F37670B}" destId="{027D8B0C-A60B-4718-AF9A-1B298D44C87C}" srcOrd="7" destOrd="0" presId="urn:microsoft.com/office/officeart/2008/layout/VerticalCurvedList"/>
    <dgm:cxn modelId="{8B0B3801-B9D8-4AA4-AF44-6D18B1FEF08A}" type="presParOf" srcId="{EC831F79-E271-430C-B71E-E8FA7F37670B}" destId="{6F2A5627-B5C5-4E9E-9F26-D147C9CE74CA}" srcOrd="8" destOrd="0" presId="urn:microsoft.com/office/officeart/2008/layout/VerticalCurvedList"/>
    <dgm:cxn modelId="{A76D2204-934C-400B-B9BE-1054849FC9FB}" type="presParOf" srcId="{6F2A5627-B5C5-4E9E-9F26-D147C9CE74CA}" destId="{3A236C52-6C15-42A4-9892-56262B2826B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1B1DC146-9AB2-49B3-A78E-B7A06CCD6A25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ABDDA418-E1BE-4117-BC6E-6AA30A7ABD67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tr-TR" dirty="0" smtClean="0"/>
            <a:t>Gençler ve gençlik alanında karar alıcılar </a:t>
          </a:r>
          <a:endParaRPr lang="tr-TR" dirty="0"/>
        </a:p>
      </dgm:t>
    </dgm:pt>
    <dgm:pt modelId="{CB727C60-BE73-47C3-91EE-01830FA94D01}" type="parTrans" cxnId="{CDF09588-AED7-4BCB-9010-13F2D1FC09A5}">
      <dgm:prSet/>
      <dgm:spPr/>
      <dgm:t>
        <a:bodyPr/>
        <a:lstStyle/>
        <a:p>
          <a:endParaRPr lang="tr-TR"/>
        </a:p>
      </dgm:t>
    </dgm:pt>
    <dgm:pt modelId="{28ED63EA-9DEC-4C0E-8735-204FFD5131DE}" type="sibTrans" cxnId="{CDF09588-AED7-4BCB-9010-13F2D1FC09A5}">
      <dgm:prSet/>
      <dgm:spPr/>
      <dgm:t>
        <a:bodyPr/>
        <a:lstStyle/>
        <a:p>
          <a:endParaRPr lang="tr-TR"/>
        </a:p>
      </dgm:t>
    </dgm:pt>
    <dgm:pt modelId="{9EE2A43A-59F5-4DBB-B295-77CC5DE611CA}">
      <dgm:prSet phldrT="[Text]"/>
      <dgm:spPr>
        <a:solidFill>
          <a:srgbClr val="8C8CD8"/>
        </a:solidFill>
      </dgm:spPr>
      <dgm:t>
        <a:bodyPr/>
        <a:lstStyle/>
        <a:p>
          <a:r>
            <a:rPr lang="tr-TR" dirty="0" smtClean="0">
              <a:solidFill>
                <a:schemeClr val="accent4"/>
              </a:solidFill>
            </a:rPr>
            <a:t>Değerlendirme</a:t>
          </a:r>
          <a:endParaRPr lang="tr-TR" dirty="0">
            <a:solidFill>
              <a:schemeClr val="accent4"/>
            </a:solidFill>
          </a:endParaRPr>
        </a:p>
      </dgm:t>
    </dgm:pt>
    <dgm:pt modelId="{2967EF74-C6E7-4FB1-9FB2-F3B9B20E35E5}" type="parTrans" cxnId="{2CF7A147-1F6E-4C9A-B57A-AB2F49877FBE}">
      <dgm:prSet/>
      <dgm:spPr/>
      <dgm:t>
        <a:bodyPr/>
        <a:lstStyle/>
        <a:p>
          <a:endParaRPr lang="tr-TR"/>
        </a:p>
      </dgm:t>
    </dgm:pt>
    <dgm:pt modelId="{51476819-D562-4147-AF0D-F356E90703B2}" type="sibTrans" cxnId="{2CF7A147-1F6E-4C9A-B57A-AB2F49877FBE}">
      <dgm:prSet/>
      <dgm:spPr/>
      <dgm:t>
        <a:bodyPr/>
        <a:lstStyle/>
        <a:p>
          <a:endParaRPr lang="tr-TR"/>
        </a:p>
      </dgm:t>
    </dgm:pt>
    <dgm:pt modelId="{47D9E28C-5A14-4C74-8F6C-FBDDD1D54548}">
      <dgm:prSet phldrT="[Text]"/>
      <dgm:spPr>
        <a:solidFill>
          <a:srgbClr val="8C8CD8"/>
        </a:solidFill>
      </dgm:spPr>
      <dgm:t>
        <a:bodyPr/>
        <a:lstStyle/>
        <a:p>
          <a:r>
            <a:rPr lang="tr-TR" dirty="0" smtClean="0">
              <a:solidFill>
                <a:schemeClr val="accent4"/>
              </a:solidFill>
            </a:rPr>
            <a:t>Diyalog</a:t>
          </a:r>
          <a:endParaRPr lang="tr-TR" dirty="0">
            <a:solidFill>
              <a:schemeClr val="accent4"/>
            </a:solidFill>
          </a:endParaRPr>
        </a:p>
      </dgm:t>
    </dgm:pt>
    <dgm:pt modelId="{4F86F441-843A-47B7-8FF8-8F1FD9946AA7}" type="parTrans" cxnId="{180B1503-A0D8-44CD-9F27-0CDEA7801299}">
      <dgm:prSet/>
      <dgm:spPr/>
      <dgm:t>
        <a:bodyPr/>
        <a:lstStyle/>
        <a:p>
          <a:endParaRPr lang="tr-TR"/>
        </a:p>
      </dgm:t>
    </dgm:pt>
    <dgm:pt modelId="{7CF1F779-9D21-4848-A5F8-6D036B128682}" type="sibTrans" cxnId="{180B1503-A0D8-44CD-9F27-0CDEA7801299}">
      <dgm:prSet/>
      <dgm:spPr/>
      <dgm:t>
        <a:bodyPr/>
        <a:lstStyle/>
        <a:p>
          <a:endParaRPr lang="tr-TR"/>
        </a:p>
      </dgm:t>
    </dgm:pt>
    <dgm:pt modelId="{E62955E7-B21B-4575-BFF1-ED02FEFAE03E}">
      <dgm:prSet phldrT="[Text]"/>
      <dgm:spPr>
        <a:solidFill>
          <a:srgbClr val="8C8CD8"/>
        </a:solidFill>
      </dgm:spPr>
      <dgm:t>
        <a:bodyPr/>
        <a:lstStyle/>
        <a:p>
          <a:r>
            <a:rPr lang="tr-TR" dirty="0" smtClean="0">
              <a:solidFill>
                <a:schemeClr val="accent4"/>
              </a:solidFill>
            </a:rPr>
            <a:t>Veri toplama</a:t>
          </a:r>
          <a:endParaRPr lang="tr-TR" dirty="0">
            <a:solidFill>
              <a:schemeClr val="accent4"/>
            </a:solidFill>
          </a:endParaRPr>
        </a:p>
      </dgm:t>
    </dgm:pt>
    <dgm:pt modelId="{487B4976-B143-4B29-8654-2E4991E3E435}" type="parTrans" cxnId="{D1D4CD25-5A7C-4DFE-8D71-381C4FFC7C59}">
      <dgm:prSet/>
      <dgm:spPr/>
      <dgm:t>
        <a:bodyPr/>
        <a:lstStyle/>
        <a:p>
          <a:endParaRPr lang="tr-TR"/>
        </a:p>
      </dgm:t>
    </dgm:pt>
    <dgm:pt modelId="{FE03A6B5-A41F-4CBD-AAB0-6AA2D2B88C70}" type="sibTrans" cxnId="{D1D4CD25-5A7C-4DFE-8D71-381C4FFC7C59}">
      <dgm:prSet/>
      <dgm:spPr/>
      <dgm:t>
        <a:bodyPr/>
        <a:lstStyle/>
        <a:p>
          <a:endParaRPr lang="tr-TR"/>
        </a:p>
      </dgm:t>
    </dgm:pt>
    <dgm:pt modelId="{4BE61B52-0387-4D7E-A2C6-D9F4A6BD2623}" type="pres">
      <dgm:prSet presAssocID="{1B1DC146-9AB2-49B3-A78E-B7A06CCD6A25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F38D48F8-B9CC-43EB-B493-B64DF28AE2F1}" type="pres">
      <dgm:prSet presAssocID="{ABDDA418-E1BE-4117-BC6E-6AA30A7ABD67}" presName="root1" presStyleCnt="0"/>
      <dgm:spPr/>
    </dgm:pt>
    <dgm:pt modelId="{7BFD0C12-C14A-49B7-909F-E3F3BAA038C9}" type="pres">
      <dgm:prSet presAssocID="{ABDDA418-E1BE-4117-BC6E-6AA30A7ABD67}" presName="LevelOneTextNode" presStyleLbl="node0" presStyleIdx="0" presStyleCnt="1" custScaleX="108351" custScaleY="134867" custLinFactNeighborY="10853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39650CAA-262D-4EA1-B661-46BFDD99E7BD}" type="pres">
      <dgm:prSet presAssocID="{ABDDA418-E1BE-4117-BC6E-6AA30A7ABD67}" presName="level2hierChild" presStyleCnt="0"/>
      <dgm:spPr/>
    </dgm:pt>
    <dgm:pt modelId="{C564CFBB-0145-4ED7-8BE4-DCE430C35A74}" type="pres">
      <dgm:prSet presAssocID="{2967EF74-C6E7-4FB1-9FB2-F3B9B20E35E5}" presName="conn2-1" presStyleLbl="parChTrans1D2" presStyleIdx="0" presStyleCnt="3"/>
      <dgm:spPr/>
      <dgm:t>
        <a:bodyPr/>
        <a:lstStyle/>
        <a:p>
          <a:endParaRPr lang="tr-TR"/>
        </a:p>
      </dgm:t>
    </dgm:pt>
    <dgm:pt modelId="{1DFA14A4-BD1D-43EE-B49A-771C1F4F7D67}" type="pres">
      <dgm:prSet presAssocID="{2967EF74-C6E7-4FB1-9FB2-F3B9B20E35E5}" presName="connTx" presStyleLbl="parChTrans1D2" presStyleIdx="0" presStyleCnt="3"/>
      <dgm:spPr/>
      <dgm:t>
        <a:bodyPr/>
        <a:lstStyle/>
        <a:p>
          <a:endParaRPr lang="tr-TR"/>
        </a:p>
      </dgm:t>
    </dgm:pt>
    <dgm:pt modelId="{931F0C86-0C75-4864-A37A-0D0EF030CDB3}" type="pres">
      <dgm:prSet presAssocID="{9EE2A43A-59F5-4DBB-B295-77CC5DE611CA}" presName="root2" presStyleCnt="0"/>
      <dgm:spPr/>
    </dgm:pt>
    <dgm:pt modelId="{3FC4C452-C1A8-4EC5-8B13-8A24E553A3F8}" type="pres">
      <dgm:prSet presAssocID="{9EE2A43A-59F5-4DBB-B295-77CC5DE611CA}" presName="LevelTwoTextNode" presStyleLbl="node2" presStyleIdx="0" presStyleCnt="3" custLinFactNeighborY="10853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5F25344C-5704-4BAD-BEC1-AEBDB1DA8DD9}" type="pres">
      <dgm:prSet presAssocID="{9EE2A43A-59F5-4DBB-B295-77CC5DE611CA}" presName="level3hierChild" presStyleCnt="0"/>
      <dgm:spPr/>
    </dgm:pt>
    <dgm:pt modelId="{ED9F22D1-CBB3-4BEB-87FB-EEF75F96C66E}" type="pres">
      <dgm:prSet presAssocID="{4F86F441-843A-47B7-8FF8-8F1FD9946AA7}" presName="conn2-1" presStyleLbl="parChTrans1D2" presStyleIdx="1" presStyleCnt="3"/>
      <dgm:spPr/>
      <dgm:t>
        <a:bodyPr/>
        <a:lstStyle/>
        <a:p>
          <a:endParaRPr lang="tr-TR"/>
        </a:p>
      </dgm:t>
    </dgm:pt>
    <dgm:pt modelId="{D274A334-8481-4FC2-8C13-E41AA8F6B276}" type="pres">
      <dgm:prSet presAssocID="{4F86F441-843A-47B7-8FF8-8F1FD9946AA7}" presName="connTx" presStyleLbl="parChTrans1D2" presStyleIdx="1" presStyleCnt="3"/>
      <dgm:spPr/>
      <dgm:t>
        <a:bodyPr/>
        <a:lstStyle/>
        <a:p>
          <a:endParaRPr lang="tr-TR"/>
        </a:p>
      </dgm:t>
    </dgm:pt>
    <dgm:pt modelId="{12BD4032-752D-4427-BDEC-738A0633F063}" type="pres">
      <dgm:prSet presAssocID="{47D9E28C-5A14-4C74-8F6C-FBDDD1D54548}" presName="root2" presStyleCnt="0"/>
      <dgm:spPr/>
    </dgm:pt>
    <dgm:pt modelId="{3D55634F-C363-4C18-AECC-A9FFB319E1CB}" type="pres">
      <dgm:prSet presAssocID="{47D9E28C-5A14-4C74-8F6C-FBDDD1D54548}" presName="LevelTwoTextNode" presStyleLbl="node2" presStyleIdx="1" presStyleCnt="3" custLinFactNeighborY="2289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4239A815-4138-4785-B642-53D2C32CA713}" type="pres">
      <dgm:prSet presAssocID="{47D9E28C-5A14-4C74-8F6C-FBDDD1D54548}" presName="level3hierChild" presStyleCnt="0"/>
      <dgm:spPr/>
    </dgm:pt>
    <dgm:pt modelId="{252D96CE-B118-435E-9467-C93C95DFB4E6}" type="pres">
      <dgm:prSet presAssocID="{487B4976-B143-4B29-8654-2E4991E3E435}" presName="conn2-1" presStyleLbl="parChTrans1D2" presStyleIdx="2" presStyleCnt="3"/>
      <dgm:spPr/>
      <dgm:t>
        <a:bodyPr/>
        <a:lstStyle/>
        <a:p>
          <a:endParaRPr lang="tr-TR"/>
        </a:p>
      </dgm:t>
    </dgm:pt>
    <dgm:pt modelId="{849EFDDD-59ED-4EE9-B922-AF87C8760FE2}" type="pres">
      <dgm:prSet presAssocID="{487B4976-B143-4B29-8654-2E4991E3E435}" presName="connTx" presStyleLbl="parChTrans1D2" presStyleIdx="2" presStyleCnt="3"/>
      <dgm:spPr/>
      <dgm:t>
        <a:bodyPr/>
        <a:lstStyle/>
        <a:p>
          <a:endParaRPr lang="tr-TR"/>
        </a:p>
      </dgm:t>
    </dgm:pt>
    <dgm:pt modelId="{AEAF3E93-AD26-4F4A-A470-D5290A364297}" type="pres">
      <dgm:prSet presAssocID="{E62955E7-B21B-4575-BFF1-ED02FEFAE03E}" presName="root2" presStyleCnt="0"/>
      <dgm:spPr/>
    </dgm:pt>
    <dgm:pt modelId="{E6A81806-A17D-4AB9-BB17-10C377DB28F9}" type="pres">
      <dgm:prSet presAssocID="{E62955E7-B21B-4575-BFF1-ED02FEFAE03E}" presName="LevelTwoTextNode" presStyleLbl="node2" presStyleIdx="2" presStyleCnt="3" custLinFactNeighborY="-6275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ABA40D86-A1F0-479C-B1C5-B682064A2A56}" type="pres">
      <dgm:prSet presAssocID="{E62955E7-B21B-4575-BFF1-ED02FEFAE03E}" presName="level3hierChild" presStyleCnt="0"/>
      <dgm:spPr/>
    </dgm:pt>
  </dgm:ptLst>
  <dgm:cxnLst>
    <dgm:cxn modelId="{47EA69BF-42F9-4B48-951E-1E34CB78F4D9}" type="presOf" srcId="{487B4976-B143-4B29-8654-2E4991E3E435}" destId="{252D96CE-B118-435E-9467-C93C95DFB4E6}" srcOrd="0" destOrd="0" presId="urn:microsoft.com/office/officeart/2005/8/layout/hierarchy2"/>
    <dgm:cxn modelId="{D1D4CD25-5A7C-4DFE-8D71-381C4FFC7C59}" srcId="{ABDDA418-E1BE-4117-BC6E-6AA30A7ABD67}" destId="{E62955E7-B21B-4575-BFF1-ED02FEFAE03E}" srcOrd="2" destOrd="0" parTransId="{487B4976-B143-4B29-8654-2E4991E3E435}" sibTransId="{FE03A6B5-A41F-4CBD-AAB0-6AA2D2B88C70}"/>
    <dgm:cxn modelId="{FB0678D6-2F2B-44B9-8F8D-1F9AEC18111B}" type="presOf" srcId="{4F86F441-843A-47B7-8FF8-8F1FD9946AA7}" destId="{D274A334-8481-4FC2-8C13-E41AA8F6B276}" srcOrd="1" destOrd="0" presId="urn:microsoft.com/office/officeart/2005/8/layout/hierarchy2"/>
    <dgm:cxn modelId="{66FE2DCC-4BAC-4FC4-A2E3-F60CB9639F86}" type="presOf" srcId="{4F86F441-843A-47B7-8FF8-8F1FD9946AA7}" destId="{ED9F22D1-CBB3-4BEB-87FB-EEF75F96C66E}" srcOrd="0" destOrd="0" presId="urn:microsoft.com/office/officeart/2005/8/layout/hierarchy2"/>
    <dgm:cxn modelId="{F5D68CC5-62FA-4057-BEAA-9A603910B066}" type="presOf" srcId="{2967EF74-C6E7-4FB1-9FB2-F3B9B20E35E5}" destId="{1DFA14A4-BD1D-43EE-B49A-771C1F4F7D67}" srcOrd="1" destOrd="0" presId="urn:microsoft.com/office/officeart/2005/8/layout/hierarchy2"/>
    <dgm:cxn modelId="{000B5F78-9FF2-4D50-9B36-57C39CBD2ABF}" type="presOf" srcId="{1B1DC146-9AB2-49B3-A78E-B7A06CCD6A25}" destId="{4BE61B52-0387-4D7E-A2C6-D9F4A6BD2623}" srcOrd="0" destOrd="0" presId="urn:microsoft.com/office/officeart/2005/8/layout/hierarchy2"/>
    <dgm:cxn modelId="{CDF09588-AED7-4BCB-9010-13F2D1FC09A5}" srcId="{1B1DC146-9AB2-49B3-A78E-B7A06CCD6A25}" destId="{ABDDA418-E1BE-4117-BC6E-6AA30A7ABD67}" srcOrd="0" destOrd="0" parTransId="{CB727C60-BE73-47C3-91EE-01830FA94D01}" sibTransId="{28ED63EA-9DEC-4C0E-8735-204FFD5131DE}"/>
    <dgm:cxn modelId="{B54CDCEA-9FF6-4B27-85F4-B9BF0B1F9BF7}" type="presOf" srcId="{2967EF74-C6E7-4FB1-9FB2-F3B9B20E35E5}" destId="{C564CFBB-0145-4ED7-8BE4-DCE430C35A74}" srcOrd="0" destOrd="0" presId="urn:microsoft.com/office/officeart/2005/8/layout/hierarchy2"/>
    <dgm:cxn modelId="{F776FD0F-831F-44B0-A596-6028C3A060A2}" type="presOf" srcId="{ABDDA418-E1BE-4117-BC6E-6AA30A7ABD67}" destId="{7BFD0C12-C14A-49B7-909F-E3F3BAA038C9}" srcOrd="0" destOrd="0" presId="urn:microsoft.com/office/officeart/2005/8/layout/hierarchy2"/>
    <dgm:cxn modelId="{180B1503-A0D8-44CD-9F27-0CDEA7801299}" srcId="{ABDDA418-E1BE-4117-BC6E-6AA30A7ABD67}" destId="{47D9E28C-5A14-4C74-8F6C-FBDDD1D54548}" srcOrd="1" destOrd="0" parTransId="{4F86F441-843A-47B7-8FF8-8F1FD9946AA7}" sibTransId="{7CF1F779-9D21-4848-A5F8-6D036B128682}"/>
    <dgm:cxn modelId="{9A81115C-0B86-4461-8DE7-82A72D1B85A6}" type="presOf" srcId="{487B4976-B143-4B29-8654-2E4991E3E435}" destId="{849EFDDD-59ED-4EE9-B922-AF87C8760FE2}" srcOrd="1" destOrd="0" presId="urn:microsoft.com/office/officeart/2005/8/layout/hierarchy2"/>
    <dgm:cxn modelId="{10F8C627-B30B-4CBF-8041-E2FEAF4F62F5}" type="presOf" srcId="{47D9E28C-5A14-4C74-8F6C-FBDDD1D54548}" destId="{3D55634F-C363-4C18-AECC-A9FFB319E1CB}" srcOrd="0" destOrd="0" presId="urn:microsoft.com/office/officeart/2005/8/layout/hierarchy2"/>
    <dgm:cxn modelId="{98412DB8-2AB8-489B-B0BD-A2AF58C1EA51}" type="presOf" srcId="{E62955E7-B21B-4575-BFF1-ED02FEFAE03E}" destId="{E6A81806-A17D-4AB9-BB17-10C377DB28F9}" srcOrd="0" destOrd="0" presId="urn:microsoft.com/office/officeart/2005/8/layout/hierarchy2"/>
    <dgm:cxn modelId="{2CF7A147-1F6E-4C9A-B57A-AB2F49877FBE}" srcId="{ABDDA418-E1BE-4117-BC6E-6AA30A7ABD67}" destId="{9EE2A43A-59F5-4DBB-B295-77CC5DE611CA}" srcOrd="0" destOrd="0" parTransId="{2967EF74-C6E7-4FB1-9FB2-F3B9B20E35E5}" sibTransId="{51476819-D562-4147-AF0D-F356E90703B2}"/>
    <dgm:cxn modelId="{BFC298EE-B8D4-4F18-AB3C-E3447819364E}" type="presOf" srcId="{9EE2A43A-59F5-4DBB-B295-77CC5DE611CA}" destId="{3FC4C452-C1A8-4EC5-8B13-8A24E553A3F8}" srcOrd="0" destOrd="0" presId="urn:microsoft.com/office/officeart/2005/8/layout/hierarchy2"/>
    <dgm:cxn modelId="{258B4132-4039-4095-AF18-50B9AF89C8A8}" type="presParOf" srcId="{4BE61B52-0387-4D7E-A2C6-D9F4A6BD2623}" destId="{F38D48F8-B9CC-43EB-B493-B64DF28AE2F1}" srcOrd="0" destOrd="0" presId="urn:microsoft.com/office/officeart/2005/8/layout/hierarchy2"/>
    <dgm:cxn modelId="{BC8FFDDE-BF5C-4D8F-B93F-3C26E6EEFD45}" type="presParOf" srcId="{F38D48F8-B9CC-43EB-B493-B64DF28AE2F1}" destId="{7BFD0C12-C14A-49B7-909F-E3F3BAA038C9}" srcOrd="0" destOrd="0" presId="urn:microsoft.com/office/officeart/2005/8/layout/hierarchy2"/>
    <dgm:cxn modelId="{57F079FD-F95B-491B-84E8-1E4AA483AD9A}" type="presParOf" srcId="{F38D48F8-B9CC-43EB-B493-B64DF28AE2F1}" destId="{39650CAA-262D-4EA1-B661-46BFDD99E7BD}" srcOrd="1" destOrd="0" presId="urn:microsoft.com/office/officeart/2005/8/layout/hierarchy2"/>
    <dgm:cxn modelId="{2B1C7AD0-39AA-45E9-A69B-53C951B4ADB3}" type="presParOf" srcId="{39650CAA-262D-4EA1-B661-46BFDD99E7BD}" destId="{C564CFBB-0145-4ED7-8BE4-DCE430C35A74}" srcOrd="0" destOrd="0" presId="urn:microsoft.com/office/officeart/2005/8/layout/hierarchy2"/>
    <dgm:cxn modelId="{E646326B-1BEC-4558-8B8F-89ADF4FF2F66}" type="presParOf" srcId="{C564CFBB-0145-4ED7-8BE4-DCE430C35A74}" destId="{1DFA14A4-BD1D-43EE-B49A-771C1F4F7D67}" srcOrd="0" destOrd="0" presId="urn:microsoft.com/office/officeart/2005/8/layout/hierarchy2"/>
    <dgm:cxn modelId="{1244527E-16D6-4849-BAED-F88CEA60D79F}" type="presParOf" srcId="{39650CAA-262D-4EA1-B661-46BFDD99E7BD}" destId="{931F0C86-0C75-4864-A37A-0D0EF030CDB3}" srcOrd="1" destOrd="0" presId="urn:microsoft.com/office/officeart/2005/8/layout/hierarchy2"/>
    <dgm:cxn modelId="{E42ACF63-E550-455E-8FE5-CF2377570850}" type="presParOf" srcId="{931F0C86-0C75-4864-A37A-0D0EF030CDB3}" destId="{3FC4C452-C1A8-4EC5-8B13-8A24E553A3F8}" srcOrd="0" destOrd="0" presId="urn:microsoft.com/office/officeart/2005/8/layout/hierarchy2"/>
    <dgm:cxn modelId="{F2906FED-3B04-4806-8A72-9501FBB22F96}" type="presParOf" srcId="{931F0C86-0C75-4864-A37A-0D0EF030CDB3}" destId="{5F25344C-5704-4BAD-BEC1-AEBDB1DA8DD9}" srcOrd="1" destOrd="0" presId="urn:microsoft.com/office/officeart/2005/8/layout/hierarchy2"/>
    <dgm:cxn modelId="{4471C2EB-001E-4FE0-8501-EF4ABEAEAEC8}" type="presParOf" srcId="{39650CAA-262D-4EA1-B661-46BFDD99E7BD}" destId="{ED9F22D1-CBB3-4BEB-87FB-EEF75F96C66E}" srcOrd="2" destOrd="0" presId="urn:microsoft.com/office/officeart/2005/8/layout/hierarchy2"/>
    <dgm:cxn modelId="{AE4A1224-E1A2-48DA-B2A1-FFD9DDC5EBEA}" type="presParOf" srcId="{ED9F22D1-CBB3-4BEB-87FB-EEF75F96C66E}" destId="{D274A334-8481-4FC2-8C13-E41AA8F6B276}" srcOrd="0" destOrd="0" presId="urn:microsoft.com/office/officeart/2005/8/layout/hierarchy2"/>
    <dgm:cxn modelId="{4AFB0512-7DD4-4146-80CC-B2983C6EDB9C}" type="presParOf" srcId="{39650CAA-262D-4EA1-B661-46BFDD99E7BD}" destId="{12BD4032-752D-4427-BDEC-738A0633F063}" srcOrd="3" destOrd="0" presId="urn:microsoft.com/office/officeart/2005/8/layout/hierarchy2"/>
    <dgm:cxn modelId="{DF471487-E03C-4CB9-9C36-1EF6A96F77AF}" type="presParOf" srcId="{12BD4032-752D-4427-BDEC-738A0633F063}" destId="{3D55634F-C363-4C18-AECC-A9FFB319E1CB}" srcOrd="0" destOrd="0" presId="urn:microsoft.com/office/officeart/2005/8/layout/hierarchy2"/>
    <dgm:cxn modelId="{77FB7581-7282-4AB0-AAB9-CD6E1D58C425}" type="presParOf" srcId="{12BD4032-752D-4427-BDEC-738A0633F063}" destId="{4239A815-4138-4785-B642-53D2C32CA713}" srcOrd="1" destOrd="0" presId="urn:microsoft.com/office/officeart/2005/8/layout/hierarchy2"/>
    <dgm:cxn modelId="{A6F39832-E267-42D1-8560-65D0A9A403FB}" type="presParOf" srcId="{39650CAA-262D-4EA1-B661-46BFDD99E7BD}" destId="{252D96CE-B118-435E-9467-C93C95DFB4E6}" srcOrd="4" destOrd="0" presId="urn:microsoft.com/office/officeart/2005/8/layout/hierarchy2"/>
    <dgm:cxn modelId="{DAD330D6-DC2C-48AF-88F7-8A2F00E8E73F}" type="presParOf" srcId="{252D96CE-B118-435E-9467-C93C95DFB4E6}" destId="{849EFDDD-59ED-4EE9-B922-AF87C8760FE2}" srcOrd="0" destOrd="0" presId="urn:microsoft.com/office/officeart/2005/8/layout/hierarchy2"/>
    <dgm:cxn modelId="{CE8EF080-70EF-4F15-92A3-D66C37244377}" type="presParOf" srcId="{39650CAA-262D-4EA1-B661-46BFDD99E7BD}" destId="{AEAF3E93-AD26-4F4A-A470-D5290A364297}" srcOrd="5" destOrd="0" presId="urn:microsoft.com/office/officeart/2005/8/layout/hierarchy2"/>
    <dgm:cxn modelId="{D2EF9755-D708-42FC-8C32-2A0C475CE8CB}" type="presParOf" srcId="{AEAF3E93-AD26-4F4A-A470-D5290A364297}" destId="{E6A81806-A17D-4AB9-BB17-10C377DB28F9}" srcOrd="0" destOrd="0" presId="urn:microsoft.com/office/officeart/2005/8/layout/hierarchy2"/>
    <dgm:cxn modelId="{6430BBCE-E31B-4BD8-9F06-D43673DD8393}" type="presParOf" srcId="{AEAF3E93-AD26-4F4A-A470-D5290A364297}" destId="{ABA40D86-A1F0-479C-B1C5-B682064A2A56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70EDC9B4-B99B-DA45-A9BC-BF0192851C22}" type="doc">
      <dgm:prSet loTypeId="urn:microsoft.com/office/officeart/2005/8/layout/bProcess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522B88C0-8273-1148-BFF6-8298541EC7E9}">
      <dgm:prSet phldrT="[Text]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tr-TR" dirty="0" smtClean="0"/>
            <a:t>Teklif Çağrısı</a:t>
          </a:r>
          <a:endParaRPr lang="tr-TR" dirty="0"/>
        </a:p>
      </dgm:t>
    </dgm:pt>
    <dgm:pt modelId="{D324C748-2141-3D47-8669-CF55209DFC51}" type="parTrans" cxnId="{3ADE7C6C-A32A-1F45-9323-4BDC685378D3}">
      <dgm:prSet/>
      <dgm:spPr/>
      <dgm:t>
        <a:bodyPr/>
        <a:lstStyle/>
        <a:p>
          <a:endParaRPr lang="tr-TR"/>
        </a:p>
      </dgm:t>
    </dgm:pt>
    <dgm:pt modelId="{3F9D1E9E-FE3F-F44E-A57C-0A6428C546F7}" type="sibTrans" cxnId="{3ADE7C6C-A32A-1F45-9323-4BDC685378D3}">
      <dgm:prSet/>
      <dgm:spPr/>
      <dgm:t>
        <a:bodyPr/>
        <a:lstStyle/>
        <a:p>
          <a:endParaRPr lang="tr-TR"/>
        </a:p>
      </dgm:t>
    </dgm:pt>
    <dgm:pt modelId="{D75645BD-84E1-2346-ABE5-069D29395D08}">
      <dgm:prSet phldrT="[Text]"/>
      <dgm:spPr>
        <a:solidFill>
          <a:schemeClr val="tx2"/>
        </a:solidFill>
      </dgm:spPr>
      <dgm:t>
        <a:bodyPr/>
        <a:lstStyle/>
        <a:p>
          <a:r>
            <a:rPr lang="tr-TR" dirty="0" smtClean="0"/>
            <a:t>Başvuru Formlarının doldurulması</a:t>
          </a:r>
          <a:endParaRPr lang="tr-TR" dirty="0"/>
        </a:p>
      </dgm:t>
    </dgm:pt>
    <dgm:pt modelId="{436C0F0C-7BC0-B647-9098-EAAD3E6C6B2E}" type="parTrans" cxnId="{C4E67CFF-F767-F54E-A39B-B6A7BA22F1CD}">
      <dgm:prSet/>
      <dgm:spPr/>
      <dgm:t>
        <a:bodyPr/>
        <a:lstStyle/>
        <a:p>
          <a:endParaRPr lang="tr-TR"/>
        </a:p>
      </dgm:t>
    </dgm:pt>
    <dgm:pt modelId="{A504015F-00BF-4045-A35E-79E1C68B6C97}" type="sibTrans" cxnId="{C4E67CFF-F767-F54E-A39B-B6A7BA22F1CD}">
      <dgm:prSet/>
      <dgm:spPr/>
      <dgm:t>
        <a:bodyPr/>
        <a:lstStyle/>
        <a:p>
          <a:endParaRPr lang="tr-TR"/>
        </a:p>
      </dgm:t>
    </dgm:pt>
    <dgm:pt modelId="{9EE58BDD-0413-5C4E-9955-4941CB6E9408}">
      <dgm:prSet phldrT="[Text]"/>
      <dgm:spPr>
        <a:solidFill>
          <a:schemeClr val="tx2"/>
        </a:solidFill>
      </dgm:spPr>
      <dgm:t>
        <a:bodyPr/>
        <a:lstStyle/>
        <a:p>
          <a:r>
            <a:rPr lang="tr-TR" dirty="0" smtClean="0"/>
            <a:t>Online olarak sisteme yüklenmesi</a:t>
          </a:r>
          <a:endParaRPr lang="tr-TR" dirty="0"/>
        </a:p>
      </dgm:t>
    </dgm:pt>
    <dgm:pt modelId="{5C804752-A5A1-D44E-9457-F3C7E5910091}" type="parTrans" cxnId="{018394F4-FC02-6747-9ACE-2F10C9A07810}">
      <dgm:prSet/>
      <dgm:spPr/>
      <dgm:t>
        <a:bodyPr/>
        <a:lstStyle/>
        <a:p>
          <a:endParaRPr lang="tr-TR"/>
        </a:p>
      </dgm:t>
    </dgm:pt>
    <dgm:pt modelId="{A5CB34B1-AAAE-3342-AD49-6D0A84512BC1}" type="sibTrans" cxnId="{018394F4-FC02-6747-9ACE-2F10C9A07810}">
      <dgm:prSet/>
      <dgm:spPr>
        <a:solidFill>
          <a:srgbClr val="F4492C"/>
        </a:solidFill>
      </dgm:spPr>
      <dgm:t>
        <a:bodyPr/>
        <a:lstStyle/>
        <a:p>
          <a:endParaRPr lang="tr-TR"/>
        </a:p>
      </dgm:t>
    </dgm:pt>
    <dgm:pt modelId="{10C66425-23FA-3E43-A9D8-DB46D4E600C2}">
      <dgm:prSet phldrT="[Text]"/>
      <dgm:spPr>
        <a:solidFill>
          <a:schemeClr val="tx2"/>
        </a:solidFill>
      </dgm:spPr>
      <dgm:t>
        <a:bodyPr/>
        <a:lstStyle/>
        <a:p>
          <a:r>
            <a:rPr lang="tr-TR" dirty="0" smtClean="0"/>
            <a:t>Şekil şartları açısından inceleme</a:t>
          </a:r>
          <a:endParaRPr lang="tr-TR" dirty="0"/>
        </a:p>
      </dgm:t>
    </dgm:pt>
    <dgm:pt modelId="{9A833FC4-B484-8D4D-927F-9D063FF3A382}" type="parTrans" cxnId="{C286BB50-1D5D-CD4D-8125-94CDE3DF6629}">
      <dgm:prSet/>
      <dgm:spPr/>
      <dgm:t>
        <a:bodyPr/>
        <a:lstStyle/>
        <a:p>
          <a:endParaRPr lang="tr-TR"/>
        </a:p>
      </dgm:t>
    </dgm:pt>
    <dgm:pt modelId="{ACBDBAF2-20ED-8D40-AF2D-ABFA056846F3}" type="sibTrans" cxnId="{C286BB50-1D5D-CD4D-8125-94CDE3DF6629}">
      <dgm:prSet/>
      <dgm:spPr/>
      <dgm:t>
        <a:bodyPr/>
        <a:lstStyle/>
        <a:p>
          <a:endParaRPr lang="tr-TR"/>
        </a:p>
      </dgm:t>
    </dgm:pt>
    <dgm:pt modelId="{6A32B511-61CA-2344-8D5E-4007C30D71FD}">
      <dgm:prSet phldrT="[Text]"/>
      <dgm:spPr>
        <a:solidFill>
          <a:schemeClr val="tx2"/>
        </a:solidFill>
      </dgm:spPr>
      <dgm:t>
        <a:bodyPr/>
        <a:lstStyle/>
        <a:p>
          <a:r>
            <a:rPr lang="tr-TR" dirty="0" smtClean="0"/>
            <a:t>İçerik açısından inceleme</a:t>
          </a:r>
          <a:endParaRPr lang="tr-TR" dirty="0"/>
        </a:p>
      </dgm:t>
    </dgm:pt>
    <dgm:pt modelId="{5B80C169-48E6-9740-BD3F-8BCA0B089BD7}" type="parTrans" cxnId="{6FDCCA2D-6E62-6A41-92B9-6D4F46C8762A}">
      <dgm:prSet/>
      <dgm:spPr/>
      <dgm:t>
        <a:bodyPr/>
        <a:lstStyle/>
        <a:p>
          <a:endParaRPr lang="tr-TR"/>
        </a:p>
      </dgm:t>
    </dgm:pt>
    <dgm:pt modelId="{92D1DD4C-470C-C74F-9DE7-8934E0937014}" type="sibTrans" cxnId="{6FDCCA2D-6E62-6A41-92B9-6D4F46C8762A}">
      <dgm:prSet/>
      <dgm:spPr/>
      <dgm:t>
        <a:bodyPr/>
        <a:lstStyle/>
        <a:p>
          <a:endParaRPr lang="tr-TR"/>
        </a:p>
      </dgm:t>
    </dgm:pt>
    <dgm:pt modelId="{BBA97B8E-0DB5-8141-B541-2F7A8E04C76D}">
      <dgm:prSet phldrT="[Text]"/>
      <dgm:spPr>
        <a:solidFill>
          <a:schemeClr val="tx2"/>
        </a:solidFill>
      </dgm:spPr>
      <dgm:t>
        <a:bodyPr/>
        <a:lstStyle/>
        <a:p>
          <a:r>
            <a:rPr lang="tr-TR" dirty="0" smtClean="0"/>
            <a:t>Değerlendirme Komitesince inceleme</a:t>
          </a:r>
          <a:endParaRPr lang="tr-TR" dirty="0"/>
        </a:p>
      </dgm:t>
    </dgm:pt>
    <dgm:pt modelId="{84A17067-D563-084B-8A31-379D87D0893F}" type="parTrans" cxnId="{75BD8B69-B94D-2845-8B7D-8433FED84175}">
      <dgm:prSet/>
      <dgm:spPr/>
      <dgm:t>
        <a:bodyPr/>
        <a:lstStyle/>
        <a:p>
          <a:endParaRPr lang="tr-TR"/>
        </a:p>
      </dgm:t>
    </dgm:pt>
    <dgm:pt modelId="{67EECCDF-82CC-A847-A464-D4E9903A1AC0}" type="sibTrans" cxnId="{75BD8B69-B94D-2845-8B7D-8433FED84175}">
      <dgm:prSet/>
      <dgm:spPr/>
      <dgm:t>
        <a:bodyPr/>
        <a:lstStyle/>
        <a:p>
          <a:endParaRPr lang="tr-TR"/>
        </a:p>
      </dgm:t>
    </dgm:pt>
    <dgm:pt modelId="{C50ECA9C-0EEC-A542-A953-047E83AFF76C}">
      <dgm:prSet phldrT="[Text]"/>
      <dgm:spPr>
        <a:solidFill>
          <a:schemeClr val="tx2"/>
        </a:solidFill>
      </dgm:spPr>
      <dgm:t>
        <a:bodyPr/>
        <a:lstStyle/>
        <a:p>
          <a:r>
            <a:rPr lang="tr-TR" dirty="0" smtClean="0"/>
            <a:t>Hibe onayına sunma</a:t>
          </a:r>
          <a:endParaRPr lang="tr-TR" dirty="0"/>
        </a:p>
      </dgm:t>
    </dgm:pt>
    <dgm:pt modelId="{BE53A964-5E19-1E40-B512-14222C6D6AD9}" type="parTrans" cxnId="{6B5EB07B-E9BD-FA43-925E-39FF4554E907}">
      <dgm:prSet/>
      <dgm:spPr/>
      <dgm:t>
        <a:bodyPr/>
        <a:lstStyle/>
        <a:p>
          <a:endParaRPr lang="tr-TR"/>
        </a:p>
      </dgm:t>
    </dgm:pt>
    <dgm:pt modelId="{BAD5D753-F49B-634B-B5D8-4B16BFE5BC7C}" type="sibTrans" cxnId="{6B5EB07B-E9BD-FA43-925E-39FF4554E907}">
      <dgm:prSet/>
      <dgm:spPr/>
      <dgm:t>
        <a:bodyPr/>
        <a:lstStyle/>
        <a:p>
          <a:endParaRPr lang="tr-TR"/>
        </a:p>
      </dgm:t>
    </dgm:pt>
    <dgm:pt modelId="{9D647C89-63B6-AF46-9052-09B2AF2AEA21}">
      <dgm:prSet phldrT="[Text]"/>
      <dgm:spPr>
        <a:solidFill>
          <a:schemeClr val="tx2"/>
        </a:solidFill>
      </dgm:spPr>
      <dgm:t>
        <a:bodyPr/>
        <a:lstStyle/>
        <a:p>
          <a:r>
            <a:rPr lang="tr-TR" dirty="0" smtClean="0"/>
            <a:t>Sözleşmelerin imzalanması</a:t>
          </a:r>
          <a:endParaRPr lang="tr-TR" dirty="0"/>
        </a:p>
      </dgm:t>
    </dgm:pt>
    <dgm:pt modelId="{F48A7F0D-72E5-3843-9488-BB66DB05B990}" type="parTrans" cxnId="{32893860-D291-1148-B99E-1909DF8CC44E}">
      <dgm:prSet/>
      <dgm:spPr/>
      <dgm:t>
        <a:bodyPr/>
        <a:lstStyle/>
        <a:p>
          <a:endParaRPr lang="tr-TR"/>
        </a:p>
      </dgm:t>
    </dgm:pt>
    <dgm:pt modelId="{727D55ED-196C-D341-90EE-E4D30F83C70A}" type="sibTrans" cxnId="{32893860-D291-1148-B99E-1909DF8CC44E}">
      <dgm:prSet/>
      <dgm:spPr/>
      <dgm:t>
        <a:bodyPr/>
        <a:lstStyle/>
        <a:p>
          <a:endParaRPr lang="tr-TR"/>
        </a:p>
      </dgm:t>
    </dgm:pt>
    <dgm:pt modelId="{F5B66A04-70E7-0440-BFB9-BB932B4CBD59}" type="pres">
      <dgm:prSet presAssocID="{70EDC9B4-B99B-DA45-A9BC-BF0192851C2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F5F08B9C-B398-124E-A854-349DC47456AB}" type="pres">
      <dgm:prSet presAssocID="{522B88C0-8273-1148-BFF6-8298541EC7E9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D9414D2-DEB9-CB44-B029-6A509BA290DA}" type="pres">
      <dgm:prSet presAssocID="{3F9D1E9E-FE3F-F44E-A57C-0A6428C546F7}" presName="sibTrans" presStyleLbl="sibTrans1D1" presStyleIdx="0" presStyleCnt="7"/>
      <dgm:spPr/>
      <dgm:t>
        <a:bodyPr/>
        <a:lstStyle/>
        <a:p>
          <a:endParaRPr lang="tr-TR"/>
        </a:p>
      </dgm:t>
    </dgm:pt>
    <dgm:pt modelId="{9D795D6B-B0F0-9643-ADB9-0E2FBED62092}" type="pres">
      <dgm:prSet presAssocID="{3F9D1E9E-FE3F-F44E-A57C-0A6428C546F7}" presName="connectorText" presStyleLbl="sibTrans1D1" presStyleIdx="0" presStyleCnt="7"/>
      <dgm:spPr/>
      <dgm:t>
        <a:bodyPr/>
        <a:lstStyle/>
        <a:p>
          <a:endParaRPr lang="tr-TR"/>
        </a:p>
      </dgm:t>
    </dgm:pt>
    <dgm:pt modelId="{1E055BA9-67D9-B04A-A0D5-0A9FB5D9D5EB}" type="pres">
      <dgm:prSet presAssocID="{D75645BD-84E1-2346-ABE5-069D29395D08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B3EBA99-A1AE-2444-8902-D26C6ED902CE}" type="pres">
      <dgm:prSet presAssocID="{A504015F-00BF-4045-A35E-79E1C68B6C97}" presName="sibTrans" presStyleLbl="sibTrans1D1" presStyleIdx="1" presStyleCnt="7"/>
      <dgm:spPr/>
      <dgm:t>
        <a:bodyPr/>
        <a:lstStyle/>
        <a:p>
          <a:endParaRPr lang="tr-TR"/>
        </a:p>
      </dgm:t>
    </dgm:pt>
    <dgm:pt modelId="{92154841-D9C8-464C-A0A0-2413A27C0DE1}" type="pres">
      <dgm:prSet presAssocID="{A504015F-00BF-4045-A35E-79E1C68B6C97}" presName="connectorText" presStyleLbl="sibTrans1D1" presStyleIdx="1" presStyleCnt="7"/>
      <dgm:spPr/>
      <dgm:t>
        <a:bodyPr/>
        <a:lstStyle/>
        <a:p>
          <a:endParaRPr lang="tr-TR"/>
        </a:p>
      </dgm:t>
    </dgm:pt>
    <dgm:pt modelId="{479CF71A-62A3-1241-8B9F-E506A73CFAD0}" type="pres">
      <dgm:prSet presAssocID="{9EE58BDD-0413-5C4E-9955-4941CB6E9408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C5381FF-8044-B14A-8267-F5F837959475}" type="pres">
      <dgm:prSet presAssocID="{A5CB34B1-AAAE-3342-AD49-6D0A84512BC1}" presName="sibTrans" presStyleLbl="sibTrans1D1" presStyleIdx="2" presStyleCnt="7"/>
      <dgm:spPr/>
      <dgm:t>
        <a:bodyPr/>
        <a:lstStyle/>
        <a:p>
          <a:endParaRPr lang="tr-TR"/>
        </a:p>
      </dgm:t>
    </dgm:pt>
    <dgm:pt modelId="{91F6B1DB-F2FC-E040-8C0E-6B856E4C3D56}" type="pres">
      <dgm:prSet presAssocID="{A5CB34B1-AAAE-3342-AD49-6D0A84512BC1}" presName="connectorText" presStyleLbl="sibTrans1D1" presStyleIdx="2" presStyleCnt="7"/>
      <dgm:spPr/>
      <dgm:t>
        <a:bodyPr/>
        <a:lstStyle/>
        <a:p>
          <a:endParaRPr lang="tr-TR"/>
        </a:p>
      </dgm:t>
    </dgm:pt>
    <dgm:pt modelId="{2B67B194-2722-2245-9051-70633E3E0869}" type="pres">
      <dgm:prSet presAssocID="{10C66425-23FA-3E43-A9D8-DB46D4E600C2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96CC031-E116-8944-8357-213893C040FD}" type="pres">
      <dgm:prSet presAssocID="{ACBDBAF2-20ED-8D40-AF2D-ABFA056846F3}" presName="sibTrans" presStyleLbl="sibTrans1D1" presStyleIdx="3" presStyleCnt="7"/>
      <dgm:spPr/>
      <dgm:t>
        <a:bodyPr/>
        <a:lstStyle/>
        <a:p>
          <a:endParaRPr lang="tr-TR"/>
        </a:p>
      </dgm:t>
    </dgm:pt>
    <dgm:pt modelId="{8C3EE397-2AB8-BB4A-8958-56E6B189D81E}" type="pres">
      <dgm:prSet presAssocID="{ACBDBAF2-20ED-8D40-AF2D-ABFA056846F3}" presName="connectorText" presStyleLbl="sibTrans1D1" presStyleIdx="3" presStyleCnt="7"/>
      <dgm:spPr/>
      <dgm:t>
        <a:bodyPr/>
        <a:lstStyle/>
        <a:p>
          <a:endParaRPr lang="tr-TR"/>
        </a:p>
      </dgm:t>
    </dgm:pt>
    <dgm:pt modelId="{A9959804-54A1-094C-AAA6-EF82FB297FDA}" type="pres">
      <dgm:prSet presAssocID="{6A32B511-61CA-2344-8D5E-4007C30D71FD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B179EF2-BF5E-A149-AD79-F38CDB9CD784}" type="pres">
      <dgm:prSet presAssocID="{92D1DD4C-470C-C74F-9DE7-8934E0937014}" presName="sibTrans" presStyleLbl="sibTrans1D1" presStyleIdx="4" presStyleCnt="7"/>
      <dgm:spPr/>
      <dgm:t>
        <a:bodyPr/>
        <a:lstStyle/>
        <a:p>
          <a:endParaRPr lang="tr-TR"/>
        </a:p>
      </dgm:t>
    </dgm:pt>
    <dgm:pt modelId="{8D65F0E9-7C04-BA45-999F-E47CDB41E181}" type="pres">
      <dgm:prSet presAssocID="{92D1DD4C-470C-C74F-9DE7-8934E0937014}" presName="connectorText" presStyleLbl="sibTrans1D1" presStyleIdx="4" presStyleCnt="7"/>
      <dgm:spPr/>
      <dgm:t>
        <a:bodyPr/>
        <a:lstStyle/>
        <a:p>
          <a:endParaRPr lang="tr-TR"/>
        </a:p>
      </dgm:t>
    </dgm:pt>
    <dgm:pt modelId="{613C8007-DDC0-B241-BCF2-05E09816EC2F}" type="pres">
      <dgm:prSet presAssocID="{BBA97B8E-0DB5-8141-B541-2F7A8E04C76D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1CF0C07-941A-7B48-BE53-734DE8204C25}" type="pres">
      <dgm:prSet presAssocID="{67EECCDF-82CC-A847-A464-D4E9903A1AC0}" presName="sibTrans" presStyleLbl="sibTrans1D1" presStyleIdx="5" presStyleCnt="7"/>
      <dgm:spPr/>
      <dgm:t>
        <a:bodyPr/>
        <a:lstStyle/>
        <a:p>
          <a:endParaRPr lang="tr-TR"/>
        </a:p>
      </dgm:t>
    </dgm:pt>
    <dgm:pt modelId="{B7C41041-5B5B-4C4D-8ECE-275A09EFB578}" type="pres">
      <dgm:prSet presAssocID="{67EECCDF-82CC-A847-A464-D4E9903A1AC0}" presName="connectorText" presStyleLbl="sibTrans1D1" presStyleIdx="5" presStyleCnt="7"/>
      <dgm:spPr/>
      <dgm:t>
        <a:bodyPr/>
        <a:lstStyle/>
        <a:p>
          <a:endParaRPr lang="tr-TR"/>
        </a:p>
      </dgm:t>
    </dgm:pt>
    <dgm:pt modelId="{BDEFD48A-CFA0-874A-90A3-279C46DEE1AF}" type="pres">
      <dgm:prSet presAssocID="{C50ECA9C-0EEC-A542-A953-047E83AFF76C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A7054FA-92A6-504C-8E95-2FEF35FA8E41}" type="pres">
      <dgm:prSet presAssocID="{BAD5D753-F49B-634B-B5D8-4B16BFE5BC7C}" presName="sibTrans" presStyleLbl="sibTrans1D1" presStyleIdx="6" presStyleCnt="7"/>
      <dgm:spPr/>
      <dgm:t>
        <a:bodyPr/>
        <a:lstStyle/>
        <a:p>
          <a:endParaRPr lang="tr-TR"/>
        </a:p>
      </dgm:t>
    </dgm:pt>
    <dgm:pt modelId="{532844A0-5BC6-F943-8DFA-A244E5BBE558}" type="pres">
      <dgm:prSet presAssocID="{BAD5D753-F49B-634B-B5D8-4B16BFE5BC7C}" presName="connectorText" presStyleLbl="sibTrans1D1" presStyleIdx="6" presStyleCnt="7"/>
      <dgm:spPr/>
      <dgm:t>
        <a:bodyPr/>
        <a:lstStyle/>
        <a:p>
          <a:endParaRPr lang="tr-TR"/>
        </a:p>
      </dgm:t>
    </dgm:pt>
    <dgm:pt modelId="{B6C23585-53CB-A64C-B9E3-06C41C3989C3}" type="pres">
      <dgm:prSet presAssocID="{9D647C89-63B6-AF46-9052-09B2AF2AEA21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9BF6EDB1-3E36-374B-9F67-5F20D5A6A06D}" type="presOf" srcId="{C50ECA9C-0EEC-A542-A953-047E83AFF76C}" destId="{BDEFD48A-CFA0-874A-90A3-279C46DEE1AF}" srcOrd="0" destOrd="0" presId="urn:microsoft.com/office/officeart/2005/8/layout/bProcess3"/>
    <dgm:cxn modelId="{D00AFC99-AD8C-1C4C-B51C-796F909FB478}" type="presOf" srcId="{BAD5D753-F49B-634B-B5D8-4B16BFE5BC7C}" destId="{EA7054FA-92A6-504C-8E95-2FEF35FA8E41}" srcOrd="0" destOrd="0" presId="urn:microsoft.com/office/officeart/2005/8/layout/bProcess3"/>
    <dgm:cxn modelId="{893E679C-9CAC-D442-BB10-3109F6C301DA}" type="presOf" srcId="{3F9D1E9E-FE3F-F44E-A57C-0A6428C546F7}" destId="{3D9414D2-DEB9-CB44-B029-6A509BA290DA}" srcOrd="0" destOrd="0" presId="urn:microsoft.com/office/officeart/2005/8/layout/bProcess3"/>
    <dgm:cxn modelId="{857579A0-C3DF-7747-BF69-7AEEF4B600BE}" type="presOf" srcId="{BBA97B8E-0DB5-8141-B541-2F7A8E04C76D}" destId="{613C8007-DDC0-B241-BCF2-05E09816EC2F}" srcOrd="0" destOrd="0" presId="urn:microsoft.com/office/officeart/2005/8/layout/bProcess3"/>
    <dgm:cxn modelId="{B1B1F032-71A8-8642-96E3-F6F84173C858}" type="presOf" srcId="{A504015F-00BF-4045-A35E-79E1C68B6C97}" destId="{92154841-D9C8-464C-A0A0-2413A27C0DE1}" srcOrd="1" destOrd="0" presId="urn:microsoft.com/office/officeart/2005/8/layout/bProcess3"/>
    <dgm:cxn modelId="{496C80AE-55B1-DA48-B1CD-70807F4BF868}" type="presOf" srcId="{522B88C0-8273-1148-BFF6-8298541EC7E9}" destId="{F5F08B9C-B398-124E-A854-349DC47456AB}" srcOrd="0" destOrd="0" presId="urn:microsoft.com/office/officeart/2005/8/layout/bProcess3"/>
    <dgm:cxn modelId="{EDD4CE84-1872-2845-B0B8-50367C03E3B5}" type="presOf" srcId="{BAD5D753-F49B-634B-B5D8-4B16BFE5BC7C}" destId="{532844A0-5BC6-F943-8DFA-A244E5BBE558}" srcOrd="1" destOrd="0" presId="urn:microsoft.com/office/officeart/2005/8/layout/bProcess3"/>
    <dgm:cxn modelId="{9F632417-2F2B-8C42-9ABB-CB5F254E2B71}" type="presOf" srcId="{A5CB34B1-AAAE-3342-AD49-6D0A84512BC1}" destId="{6C5381FF-8044-B14A-8267-F5F837959475}" srcOrd="0" destOrd="0" presId="urn:microsoft.com/office/officeart/2005/8/layout/bProcess3"/>
    <dgm:cxn modelId="{75BD8B69-B94D-2845-8B7D-8433FED84175}" srcId="{70EDC9B4-B99B-DA45-A9BC-BF0192851C22}" destId="{BBA97B8E-0DB5-8141-B541-2F7A8E04C76D}" srcOrd="5" destOrd="0" parTransId="{84A17067-D563-084B-8A31-379D87D0893F}" sibTransId="{67EECCDF-82CC-A847-A464-D4E9903A1AC0}"/>
    <dgm:cxn modelId="{E66F270A-7040-314D-8402-A99E61C299A6}" type="presOf" srcId="{9D647C89-63B6-AF46-9052-09B2AF2AEA21}" destId="{B6C23585-53CB-A64C-B9E3-06C41C3989C3}" srcOrd="0" destOrd="0" presId="urn:microsoft.com/office/officeart/2005/8/layout/bProcess3"/>
    <dgm:cxn modelId="{3ADE7C6C-A32A-1F45-9323-4BDC685378D3}" srcId="{70EDC9B4-B99B-DA45-A9BC-BF0192851C22}" destId="{522B88C0-8273-1148-BFF6-8298541EC7E9}" srcOrd="0" destOrd="0" parTransId="{D324C748-2141-3D47-8669-CF55209DFC51}" sibTransId="{3F9D1E9E-FE3F-F44E-A57C-0A6428C546F7}"/>
    <dgm:cxn modelId="{A374A8B8-CFB2-AD43-9C92-F88CFE0B65D1}" type="presOf" srcId="{92D1DD4C-470C-C74F-9DE7-8934E0937014}" destId="{1B179EF2-BF5E-A149-AD79-F38CDB9CD784}" srcOrd="0" destOrd="0" presId="urn:microsoft.com/office/officeart/2005/8/layout/bProcess3"/>
    <dgm:cxn modelId="{018394F4-FC02-6747-9ACE-2F10C9A07810}" srcId="{70EDC9B4-B99B-DA45-A9BC-BF0192851C22}" destId="{9EE58BDD-0413-5C4E-9955-4941CB6E9408}" srcOrd="2" destOrd="0" parTransId="{5C804752-A5A1-D44E-9457-F3C7E5910091}" sibTransId="{A5CB34B1-AAAE-3342-AD49-6D0A84512BC1}"/>
    <dgm:cxn modelId="{14F122EC-7896-F048-A174-2C03EF52569B}" type="presOf" srcId="{A504015F-00BF-4045-A35E-79E1C68B6C97}" destId="{3B3EBA99-A1AE-2444-8902-D26C6ED902CE}" srcOrd="0" destOrd="0" presId="urn:microsoft.com/office/officeart/2005/8/layout/bProcess3"/>
    <dgm:cxn modelId="{FE9FE070-50E4-1F4F-9D32-6E2A00C984B0}" type="presOf" srcId="{10C66425-23FA-3E43-A9D8-DB46D4E600C2}" destId="{2B67B194-2722-2245-9051-70633E3E0869}" srcOrd="0" destOrd="0" presId="urn:microsoft.com/office/officeart/2005/8/layout/bProcess3"/>
    <dgm:cxn modelId="{3000980F-9CEC-0540-AA3F-CE1F57EFB069}" type="presOf" srcId="{ACBDBAF2-20ED-8D40-AF2D-ABFA056846F3}" destId="{B96CC031-E116-8944-8357-213893C040FD}" srcOrd="0" destOrd="0" presId="urn:microsoft.com/office/officeart/2005/8/layout/bProcess3"/>
    <dgm:cxn modelId="{DDA78E86-44BE-A549-A75B-2D749E998F4E}" type="presOf" srcId="{70EDC9B4-B99B-DA45-A9BC-BF0192851C22}" destId="{F5B66A04-70E7-0440-BFB9-BB932B4CBD59}" srcOrd="0" destOrd="0" presId="urn:microsoft.com/office/officeart/2005/8/layout/bProcess3"/>
    <dgm:cxn modelId="{C4E67CFF-F767-F54E-A39B-B6A7BA22F1CD}" srcId="{70EDC9B4-B99B-DA45-A9BC-BF0192851C22}" destId="{D75645BD-84E1-2346-ABE5-069D29395D08}" srcOrd="1" destOrd="0" parTransId="{436C0F0C-7BC0-B647-9098-EAAD3E6C6B2E}" sibTransId="{A504015F-00BF-4045-A35E-79E1C68B6C97}"/>
    <dgm:cxn modelId="{6977C564-16D3-5843-9494-F8F709A4D027}" type="presOf" srcId="{3F9D1E9E-FE3F-F44E-A57C-0A6428C546F7}" destId="{9D795D6B-B0F0-9643-ADB9-0E2FBED62092}" srcOrd="1" destOrd="0" presId="urn:microsoft.com/office/officeart/2005/8/layout/bProcess3"/>
    <dgm:cxn modelId="{C286BB50-1D5D-CD4D-8125-94CDE3DF6629}" srcId="{70EDC9B4-B99B-DA45-A9BC-BF0192851C22}" destId="{10C66425-23FA-3E43-A9D8-DB46D4E600C2}" srcOrd="3" destOrd="0" parTransId="{9A833FC4-B484-8D4D-927F-9D063FF3A382}" sibTransId="{ACBDBAF2-20ED-8D40-AF2D-ABFA056846F3}"/>
    <dgm:cxn modelId="{4861D7FC-3551-A247-81F1-6B0FEBAB1F79}" type="presOf" srcId="{67EECCDF-82CC-A847-A464-D4E9903A1AC0}" destId="{B7C41041-5B5B-4C4D-8ECE-275A09EFB578}" srcOrd="1" destOrd="0" presId="urn:microsoft.com/office/officeart/2005/8/layout/bProcess3"/>
    <dgm:cxn modelId="{6B5EB07B-E9BD-FA43-925E-39FF4554E907}" srcId="{70EDC9B4-B99B-DA45-A9BC-BF0192851C22}" destId="{C50ECA9C-0EEC-A542-A953-047E83AFF76C}" srcOrd="6" destOrd="0" parTransId="{BE53A964-5E19-1E40-B512-14222C6D6AD9}" sibTransId="{BAD5D753-F49B-634B-B5D8-4B16BFE5BC7C}"/>
    <dgm:cxn modelId="{2EDDB1BD-2D5B-9340-85FD-EE80B13C9B3C}" type="presOf" srcId="{6A32B511-61CA-2344-8D5E-4007C30D71FD}" destId="{A9959804-54A1-094C-AAA6-EF82FB297FDA}" srcOrd="0" destOrd="0" presId="urn:microsoft.com/office/officeart/2005/8/layout/bProcess3"/>
    <dgm:cxn modelId="{2CEF9F20-34CC-244F-A182-47743029D2CC}" type="presOf" srcId="{9EE58BDD-0413-5C4E-9955-4941CB6E9408}" destId="{479CF71A-62A3-1241-8B9F-E506A73CFAD0}" srcOrd="0" destOrd="0" presId="urn:microsoft.com/office/officeart/2005/8/layout/bProcess3"/>
    <dgm:cxn modelId="{68FA43C0-BA5E-C64A-BE7D-A581D1E332FD}" type="presOf" srcId="{67EECCDF-82CC-A847-A464-D4E9903A1AC0}" destId="{F1CF0C07-941A-7B48-BE53-734DE8204C25}" srcOrd="0" destOrd="0" presId="urn:microsoft.com/office/officeart/2005/8/layout/bProcess3"/>
    <dgm:cxn modelId="{FE9EDFBA-E0C9-564F-B03B-2E83C2B0F08E}" type="presOf" srcId="{D75645BD-84E1-2346-ABE5-069D29395D08}" destId="{1E055BA9-67D9-B04A-A0D5-0A9FB5D9D5EB}" srcOrd="0" destOrd="0" presId="urn:microsoft.com/office/officeart/2005/8/layout/bProcess3"/>
    <dgm:cxn modelId="{149FCFAE-F532-8544-BA93-83B35BB914AA}" type="presOf" srcId="{92D1DD4C-470C-C74F-9DE7-8934E0937014}" destId="{8D65F0E9-7C04-BA45-999F-E47CDB41E181}" srcOrd="1" destOrd="0" presId="urn:microsoft.com/office/officeart/2005/8/layout/bProcess3"/>
    <dgm:cxn modelId="{32893860-D291-1148-B99E-1909DF8CC44E}" srcId="{70EDC9B4-B99B-DA45-A9BC-BF0192851C22}" destId="{9D647C89-63B6-AF46-9052-09B2AF2AEA21}" srcOrd="7" destOrd="0" parTransId="{F48A7F0D-72E5-3843-9488-BB66DB05B990}" sibTransId="{727D55ED-196C-D341-90EE-E4D30F83C70A}"/>
    <dgm:cxn modelId="{7A4DD1F2-AD28-A145-9BC9-5C178E42C762}" type="presOf" srcId="{A5CB34B1-AAAE-3342-AD49-6D0A84512BC1}" destId="{91F6B1DB-F2FC-E040-8C0E-6B856E4C3D56}" srcOrd="1" destOrd="0" presId="urn:microsoft.com/office/officeart/2005/8/layout/bProcess3"/>
    <dgm:cxn modelId="{6FDCCA2D-6E62-6A41-92B9-6D4F46C8762A}" srcId="{70EDC9B4-B99B-DA45-A9BC-BF0192851C22}" destId="{6A32B511-61CA-2344-8D5E-4007C30D71FD}" srcOrd="4" destOrd="0" parTransId="{5B80C169-48E6-9740-BD3F-8BCA0B089BD7}" sibTransId="{92D1DD4C-470C-C74F-9DE7-8934E0937014}"/>
    <dgm:cxn modelId="{2BA8831E-61FA-6549-A5A4-36D3FF16AFC2}" type="presOf" srcId="{ACBDBAF2-20ED-8D40-AF2D-ABFA056846F3}" destId="{8C3EE397-2AB8-BB4A-8958-56E6B189D81E}" srcOrd="1" destOrd="0" presId="urn:microsoft.com/office/officeart/2005/8/layout/bProcess3"/>
    <dgm:cxn modelId="{E69BA1D0-0261-5444-A234-CECB4FF15FAF}" type="presParOf" srcId="{F5B66A04-70E7-0440-BFB9-BB932B4CBD59}" destId="{F5F08B9C-B398-124E-A854-349DC47456AB}" srcOrd="0" destOrd="0" presId="urn:microsoft.com/office/officeart/2005/8/layout/bProcess3"/>
    <dgm:cxn modelId="{536BA4C6-3E7D-DE4A-A2AD-7DFCE6014293}" type="presParOf" srcId="{F5B66A04-70E7-0440-BFB9-BB932B4CBD59}" destId="{3D9414D2-DEB9-CB44-B029-6A509BA290DA}" srcOrd="1" destOrd="0" presId="urn:microsoft.com/office/officeart/2005/8/layout/bProcess3"/>
    <dgm:cxn modelId="{1B9F723E-C388-F94E-B399-CD3C63DB0849}" type="presParOf" srcId="{3D9414D2-DEB9-CB44-B029-6A509BA290DA}" destId="{9D795D6B-B0F0-9643-ADB9-0E2FBED62092}" srcOrd="0" destOrd="0" presId="urn:microsoft.com/office/officeart/2005/8/layout/bProcess3"/>
    <dgm:cxn modelId="{097DC9E4-3998-7648-952B-BBCE09AB67AF}" type="presParOf" srcId="{F5B66A04-70E7-0440-BFB9-BB932B4CBD59}" destId="{1E055BA9-67D9-B04A-A0D5-0A9FB5D9D5EB}" srcOrd="2" destOrd="0" presId="urn:microsoft.com/office/officeart/2005/8/layout/bProcess3"/>
    <dgm:cxn modelId="{1913F5A6-D006-1846-B5B6-E95EF6B395D5}" type="presParOf" srcId="{F5B66A04-70E7-0440-BFB9-BB932B4CBD59}" destId="{3B3EBA99-A1AE-2444-8902-D26C6ED902CE}" srcOrd="3" destOrd="0" presId="urn:microsoft.com/office/officeart/2005/8/layout/bProcess3"/>
    <dgm:cxn modelId="{D1A1DAB9-8375-814B-9747-F6A7D3666533}" type="presParOf" srcId="{3B3EBA99-A1AE-2444-8902-D26C6ED902CE}" destId="{92154841-D9C8-464C-A0A0-2413A27C0DE1}" srcOrd="0" destOrd="0" presId="urn:microsoft.com/office/officeart/2005/8/layout/bProcess3"/>
    <dgm:cxn modelId="{F80DE2A9-EE13-0243-8E47-24845E409B30}" type="presParOf" srcId="{F5B66A04-70E7-0440-BFB9-BB932B4CBD59}" destId="{479CF71A-62A3-1241-8B9F-E506A73CFAD0}" srcOrd="4" destOrd="0" presId="urn:microsoft.com/office/officeart/2005/8/layout/bProcess3"/>
    <dgm:cxn modelId="{9EB0F92D-0529-A540-A25D-9281509D7F4D}" type="presParOf" srcId="{F5B66A04-70E7-0440-BFB9-BB932B4CBD59}" destId="{6C5381FF-8044-B14A-8267-F5F837959475}" srcOrd="5" destOrd="0" presId="urn:microsoft.com/office/officeart/2005/8/layout/bProcess3"/>
    <dgm:cxn modelId="{F9275C98-A9B5-6543-9251-BA55FEEA5A11}" type="presParOf" srcId="{6C5381FF-8044-B14A-8267-F5F837959475}" destId="{91F6B1DB-F2FC-E040-8C0E-6B856E4C3D56}" srcOrd="0" destOrd="0" presId="urn:microsoft.com/office/officeart/2005/8/layout/bProcess3"/>
    <dgm:cxn modelId="{9AD68B1D-B217-A04E-B492-13274EFCA35F}" type="presParOf" srcId="{F5B66A04-70E7-0440-BFB9-BB932B4CBD59}" destId="{2B67B194-2722-2245-9051-70633E3E0869}" srcOrd="6" destOrd="0" presId="urn:microsoft.com/office/officeart/2005/8/layout/bProcess3"/>
    <dgm:cxn modelId="{A99362F8-4E6B-2A4C-B83C-1E741B2ABBB2}" type="presParOf" srcId="{F5B66A04-70E7-0440-BFB9-BB932B4CBD59}" destId="{B96CC031-E116-8944-8357-213893C040FD}" srcOrd="7" destOrd="0" presId="urn:microsoft.com/office/officeart/2005/8/layout/bProcess3"/>
    <dgm:cxn modelId="{8B40D6C6-6117-D145-AB2E-E0C35A88A596}" type="presParOf" srcId="{B96CC031-E116-8944-8357-213893C040FD}" destId="{8C3EE397-2AB8-BB4A-8958-56E6B189D81E}" srcOrd="0" destOrd="0" presId="urn:microsoft.com/office/officeart/2005/8/layout/bProcess3"/>
    <dgm:cxn modelId="{9207DB1D-5122-0043-98B9-097BA0B77D39}" type="presParOf" srcId="{F5B66A04-70E7-0440-BFB9-BB932B4CBD59}" destId="{A9959804-54A1-094C-AAA6-EF82FB297FDA}" srcOrd="8" destOrd="0" presId="urn:microsoft.com/office/officeart/2005/8/layout/bProcess3"/>
    <dgm:cxn modelId="{92C22B10-B97C-154D-8B93-0B0CB65144B3}" type="presParOf" srcId="{F5B66A04-70E7-0440-BFB9-BB932B4CBD59}" destId="{1B179EF2-BF5E-A149-AD79-F38CDB9CD784}" srcOrd="9" destOrd="0" presId="urn:microsoft.com/office/officeart/2005/8/layout/bProcess3"/>
    <dgm:cxn modelId="{8DEAA372-2531-804E-8574-8B604699A3C0}" type="presParOf" srcId="{1B179EF2-BF5E-A149-AD79-F38CDB9CD784}" destId="{8D65F0E9-7C04-BA45-999F-E47CDB41E181}" srcOrd="0" destOrd="0" presId="urn:microsoft.com/office/officeart/2005/8/layout/bProcess3"/>
    <dgm:cxn modelId="{7E6519E1-F607-3E4A-9AAE-4947673BB6D9}" type="presParOf" srcId="{F5B66A04-70E7-0440-BFB9-BB932B4CBD59}" destId="{613C8007-DDC0-B241-BCF2-05E09816EC2F}" srcOrd="10" destOrd="0" presId="urn:microsoft.com/office/officeart/2005/8/layout/bProcess3"/>
    <dgm:cxn modelId="{64544E91-EC4B-2543-90BB-78C0A8659D8C}" type="presParOf" srcId="{F5B66A04-70E7-0440-BFB9-BB932B4CBD59}" destId="{F1CF0C07-941A-7B48-BE53-734DE8204C25}" srcOrd="11" destOrd="0" presId="urn:microsoft.com/office/officeart/2005/8/layout/bProcess3"/>
    <dgm:cxn modelId="{614B98BE-FB15-BB4B-A079-DF32DA7AFD9B}" type="presParOf" srcId="{F1CF0C07-941A-7B48-BE53-734DE8204C25}" destId="{B7C41041-5B5B-4C4D-8ECE-275A09EFB578}" srcOrd="0" destOrd="0" presId="urn:microsoft.com/office/officeart/2005/8/layout/bProcess3"/>
    <dgm:cxn modelId="{D4B88EC2-7C62-374C-9A2C-B21E04130F2A}" type="presParOf" srcId="{F5B66A04-70E7-0440-BFB9-BB932B4CBD59}" destId="{BDEFD48A-CFA0-874A-90A3-279C46DEE1AF}" srcOrd="12" destOrd="0" presId="urn:microsoft.com/office/officeart/2005/8/layout/bProcess3"/>
    <dgm:cxn modelId="{7627C641-E188-D946-B91F-2965235C4972}" type="presParOf" srcId="{F5B66A04-70E7-0440-BFB9-BB932B4CBD59}" destId="{EA7054FA-92A6-504C-8E95-2FEF35FA8E41}" srcOrd="13" destOrd="0" presId="urn:microsoft.com/office/officeart/2005/8/layout/bProcess3"/>
    <dgm:cxn modelId="{984272C3-8A07-444B-8D66-13E7130C16DA}" type="presParOf" srcId="{EA7054FA-92A6-504C-8E95-2FEF35FA8E41}" destId="{532844A0-5BC6-F943-8DFA-A244E5BBE558}" srcOrd="0" destOrd="0" presId="urn:microsoft.com/office/officeart/2005/8/layout/bProcess3"/>
    <dgm:cxn modelId="{6A16A2B7-AE2B-BE4A-AFE0-1A2E8D66D828}" type="presParOf" srcId="{F5B66A04-70E7-0440-BFB9-BB932B4CBD59}" destId="{B6C23585-53CB-A64C-B9E3-06C41C3989C3}" srcOrd="14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D0C475F-64E9-42FC-9EAD-0946BE900A3A}" type="doc">
      <dgm:prSet loTypeId="urn:microsoft.com/office/officeart/2008/layout/CircleAccentTimeline" loCatId="process" qsTypeId="urn:microsoft.com/office/officeart/2005/8/quickstyle/3d2" qsCatId="3D" csTypeId="urn:microsoft.com/office/officeart/2005/8/colors/accent6_2" csCatId="accent6" phldr="1"/>
      <dgm:spPr/>
      <dgm:t>
        <a:bodyPr/>
        <a:lstStyle/>
        <a:p>
          <a:endParaRPr lang="tr-TR"/>
        </a:p>
      </dgm:t>
    </dgm:pt>
    <dgm:pt modelId="{4477E720-BBB2-4812-8770-74F3A4728AE0}">
      <dgm:prSet phldrT="[Text]"/>
      <dgm:spPr/>
      <dgm:t>
        <a:bodyPr/>
        <a:lstStyle/>
        <a:p>
          <a:r>
            <a:rPr lang="tr-TR" dirty="0" smtClean="0"/>
            <a:t> </a:t>
          </a:r>
          <a:endParaRPr lang="tr-TR" dirty="0"/>
        </a:p>
      </dgm:t>
    </dgm:pt>
    <dgm:pt modelId="{7107137C-55DF-4E21-AF41-CF1869A69717}" type="parTrans" cxnId="{F781F5DB-315B-4783-A0AA-67A66218B435}">
      <dgm:prSet/>
      <dgm:spPr/>
      <dgm:t>
        <a:bodyPr/>
        <a:lstStyle/>
        <a:p>
          <a:endParaRPr lang="tr-TR"/>
        </a:p>
      </dgm:t>
    </dgm:pt>
    <dgm:pt modelId="{F49030DB-E41A-40AC-86FC-43700F70F5F1}" type="sibTrans" cxnId="{F781F5DB-315B-4783-A0AA-67A66218B435}">
      <dgm:prSet/>
      <dgm:spPr/>
      <dgm:t>
        <a:bodyPr/>
        <a:lstStyle/>
        <a:p>
          <a:endParaRPr lang="tr-TR"/>
        </a:p>
      </dgm:t>
    </dgm:pt>
    <dgm:pt modelId="{3663B7F0-54D4-47EA-83B5-95F4B77ED81A}">
      <dgm:prSet phldrT="[Text]"/>
      <dgm:spPr/>
      <dgm:t>
        <a:bodyPr/>
        <a:lstStyle/>
        <a:p>
          <a:r>
            <a:rPr lang="tr-TR" dirty="0" smtClean="0"/>
            <a:t>LdV</a:t>
          </a:r>
          <a:endParaRPr lang="tr-TR" dirty="0"/>
        </a:p>
      </dgm:t>
    </dgm:pt>
    <dgm:pt modelId="{FFBA0444-3CC3-4BFE-9354-73867FE9E9DF}" type="parTrans" cxnId="{EF5FB555-3E4E-4134-BB0A-EBA82FA66416}">
      <dgm:prSet/>
      <dgm:spPr/>
      <dgm:t>
        <a:bodyPr/>
        <a:lstStyle/>
        <a:p>
          <a:endParaRPr lang="tr-TR"/>
        </a:p>
      </dgm:t>
    </dgm:pt>
    <dgm:pt modelId="{6BA9FD08-1D5C-4A24-96CC-468D6990DC6F}" type="sibTrans" cxnId="{EF5FB555-3E4E-4134-BB0A-EBA82FA66416}">
      <dgm:prSet/>
      <dgm:spPr/>
      <dgm:t>
        <a:bodyPr/>
        <a:lstStyle/>
        <a:p>
          <a:endParaRPr lang="tr-TR"/>
        </a:p>
      </dgm:t>
    </dgm:pt>
    <dgm:pt modelId="{6813C6BA-C270-4438-9981-BDBDC35F0BCC}">
      <dgm:prSet phldrT="[Text]"/>
      <dgm:spPr/>
      <dgm:t>
        <a:bodyPr/>
        <a:lstStyle/>
        <a:p>
          <a:r>
            <a:rPr lang="tr-TR" dirty="0" smtClean="0"/>
            <a:t> </a:t>
          </a:r>
          <a:endParaRPr lang="tr-TR" dirty="0"/>
        </a:p>
      </dgm:t>
    </dgm:pt>
    <dgm:pt modelId="{3BC104CE-0BD2-45BF-9047-A78329A3D01C}" type="parTrans" cxnId="{41317D49-B941-4702-A4A0-06A03C223877}">
      <dgm:prSet/>
      <dgm:spPr/>
      <dgm:t>
        <a:bodyPr/>
        <a:lstStyle/>
        <a:p>
          <a:endParaRPr lang="tr-TR"/>
        </a:p>
      </dgm:t>
    </dgm:pt>
    <dgm:pt modelId="{DF9C4425-BF2F-47DF-857E-52F7EF2C693F}" type="sibTrans" cxnId="{41317D49-B941-4702-A4A0-06A03C223877}">
      <dgm:prSet/>
      <dgm:spPr/>
      <dgm:t>
        <a:bodyPr/>
        <a:lstStyle/>
        <a:p>
          <a:endParaRPr lang="tr-TR"/>
        </a:p>
      </dgm:t>
    </dgm:pt>
    <dgm:pt modelId="{C6CFAE42-DC3D-4192-B834-B7EC280F37D7}">
      <dgm:prSet phldrT="[Text]"/>
      <dgm:spPr/>
      <dgm:t>
        <a:bodyPr/>
        <a:lstStyle/>
        <a:p>
          <a:r>
            <a:rPr lang="tr-TR" dirty="0" smtClean="0"/>
            <a:t>HAYATBOYU ÖĞRENME ve GENÇLİK</a:t>
          </a:r>
          <a:endParaRPr lang="tr-TR" dirty="0"/>
        </a:p>
      </dgm:t>
    </dgm:pt>
    <dgm:pt modelId="{DDE1345E-61E1-4439-BF32-46899A2B2D06}" type="parTrans" cxnId="{F330164B-E2BE-41BF-9297-5FE29E71F516}">
      <dgm:prSet/>
      <dgm:spPr/>
      <dgm:t>
        <a:bodyPr/>
        <a:lstStyle/>
        <a:p>
          <a:endParaRPr lang="tr-TR"/>
        </a:p>
      </dgm:t>
    </dgm:pt>
    <dgm:pt modelId="{43005F04-5F50-43D6-9C0B-D9336ADFBB34}" type="sibTrans" cxnId="{F330164B-E2BE-41BF-9297-5FE29E71F516}">
      <dgm:prSet/>
      <dgm:spPr/>
      <dgm:t>
        <a:bodyPr/>
        <a:lstStyle/>
        <a:p>
          <a:endParaRPr lang="tr-TR"/>
        </a:p>
      </dgm:t>
    </dgm:pt>
    <dgm:pt modelId="{DBA164BF-A50E-47F7-BBD4-31BED956E1FA}">
      <dgm:prSet phldrT="[Text]"/>
      <dgm:spPr/>
      <dgm:t>
        <a:bodyPr/>
        <a:lstStyle/>
        <a:p>
          <a:endParaRPr lang="tr-TR" dirty="0"/>
        </a:p>
      </dgm:t>
    </dgm:pt>
    <dgm:pt modelId="{52824526-9787-4172-909E-9E23E4366480}" type="parTrans" cxnId="{6FAEED03-A4ED-400F-A5F7-CB0C23334925}">
      <dgm:prSet/>
      <dgm:spPr/>
      <dgm:t>
        <a:bodyPr/>
        <a:lstStyle/>
        <a:p>
          <a:endParaRPr lang="tr-TR"/>
        </a:p>
      </dgm:t>
    </dgm:pt>
    <dgm:pt modelId="{3FDDE0C1-015A-4332-9DE8-87625B8AAC2B}" type="sibTrans" cxnId="{6FAEED03-A4ED-400F-A5F7-CB0C23334925}">
      <dgm:prSet/>
      <dgm:spPr/>
      <dgm:t>
        <a:bodyPr/>
        <a:lstStyle/>
        <a:p>
          <a:endParaRPr lang="tr-TR"/>
        </a:p>
      </dgm:t>
    </dgm:pt>
    <dgm:pt modelId="{9BCA81D7-EE42-4591-A273-526FAB969A2D}">
      <dgm:prSet phldrT="[Text]" custT="1"/>
      <dgm:spPr/>
      <dgm:t>
        <a:bodyPr/>
        <a:lstStyle/>
        <a:p>
          <a:r>
            <a:rPr lang="tr-TR" sz="2000" b="1" dirty="0" smtClean="0">
              <a:solidFill>
                <a:srgbClr val="FF0000"/>
              </a:solidFill>
            </a:rPr>
            <a:t>ERASMUS+</a:t>
          </a:r>
          <a:endParaRPr lang="tr-TR" sz="1900" b="1" dirty="0">
            <a:solidFill>
              <a:srgbClr val="FF0000"/>
            </a:solidFill>
          </a:endParaRPr>
        </a:p>
      </dgm:t>
    </dgm:pt>
    <dgm:pt modelId="{45693765-22B3-4AE0-8CB1-24E8108E6AF1}" type="parTrans" cxnId="{1B06F3B9-4271-4728-9848-99C44A9BEC0F}">
      <dgm:prSet/>
      <dgm:spPr/>
      <dgm:t>
        <a:bodyPr/>
        <a:lstStyle/>
        <a:p>
          <a:endParaRPr lang="tr-TR"/>
        </a:p>
      </dgm:t>
    </dgm:pt>
    <dgm:pt modelId="{FCE2B825-BF87-45D2-A15C-002716303B3A}" type="sibTrans" cxnId="{1B06F3B9-4271-4728-9848-99C44A9BEC0F}">
      <dgm:prSet/>
      <dgm:spPr/>
      <dgm:t>
        <a:bodyPr/>
        <a:lstStyle/>
        <a:p>
          <a:endParaRPr lang="tr-TR"/>
        </a:p>
      </dgm:t>
    </dgm:pt>
    <dgm:pt modelId="{C4CE61FC-C1A6-4F0C-985B-5AE78AFBDF6D}">
      <dgm:prSet phldrT="[Text]"/>
      <dgm:spPr/>
      <dgm:t>
        <a:bodyPr/>
        <a:lstStyle/>
        <a:p>
          <a:r>
            <a:rPr lang="tr-TR" dirty="0" smtClean="0"/>
            <a:t>SOCRATES</a:t>
          </a:r>
          <a:endParaRPr lang="tr-TR" dirty="0"/>
        </a:p>
      </dgm:t>
    </dgm:pt>
    <dgm:pt modelId="{6AE3EAB9-155C-4C8B-BC86-CDE11CDECCCE}" type="sibTrans" cxnId="{D96584D6-9C3C-4CFC-8B6B-75846DB86964}">
      <dgm:prSet/>
      <dgm:spPr/>
      <dgm:t>
        <a:bodyPr/>
        <a:lstStyle/>
        <a:p>
          <a:endParaRPr lang="tr-TR"/>
        </a:p>
      </dgm:t>
    </dgm:pt>
    <dgm:pt modelId="{973CBA23-7C16-47F5-A50B-0A83748CB307}" type="parTrans" cxnId="{D96584D6-9C3C-4CFC-8B6B-75846DB86964}">
      <dgm:prSet/>
      <dgm:spPr/>
      <dgm:t>
        <a:bodyPr/>
        <a:lstStyle/>
        <a:p>
          <a:endParaRPr lang="tr-TR"/>
        </a:p>
      </dgm:t>
    </dgm:pt>
    <dgm:pt modelId="{A2EDB472-A8C0-4CFB-809F-5F84E6AAC61E}" type="pres">
      <dgm:prSet presAssocID="{0D0C475F-64E9-42FC-9EAD-0946BE900A3A}" presName="Name0" presStyleCnt="0">
        <dgm:presLayoutVars>
          <dgm:dir/>
        </dgm:presLayoutVars>
      </dgm:prSet>
      <dgm:spPr/>
      <dgm:t>
        <a:bodyPr/>
        <a:lstStyle/>
        <a:p>
          <a:endParaRPr lang="tr-TR"/>
        </a:p>
      </dgm:t>
    </dgm:pt>
    <dgm:pt modelId="{7BCE332D-32C5-4F26-B407-9CFB99A2B4E1}" type="pres">
      <dgm:prSet presAssocID="{C4CE61FC-C1A6-4F0C-985B-5AE78AFBDF6D}" presName="parComposite" presStyleCnt="0"/>
      <dgm:spPr/>
    </dgm:pt>
    <dgm:pt modelId="{6ABB8760-EFF1-427D-A10F-CC3483A24ABE}" type="pres">
      <dgm:prSet presAssocID="{C4CE61FC-C1A6-4F0C-985B-5AE78AFBDF6D}" presName="parBigCircle" presStyleLbl="node0" presStyleIdx="0" presStyleCnt="4"/>
      <dgm:spPr/>
    </dgm:pt>
    <dgm:pt modelId="{DE5A37B9-99C6-4DD2-84F4-0270C06BE272}" type="pres">
      <dgm:prSet presAssocID="{C4CE61FC-C1A6-4F0C-985B-5AE78AFBDF6D}" presName="parTx" presStyleLbl="revTx" presStyleIdx="0" presStyleCnt="10"/>
      <dgm:spPr/>
      <dgm:t>
        <a:bodyPr/>
        <a:lstStyle/>
        <a:p>
          <a:endParaRPr lang="tr-TR"/>
        </a:p>
      </dgm:t>
    </dgm:pt>
    <dgm:pt modelId="{D3FAC893-A9CF-4965-AF65-31C1D1BFDBAB}" type="pres">
      <dgm:prSet presAssocID="{C4CE61FC-C1A6-4F0C-985B-5AE78AFBDF6D}" presName="bSpace" presStyleCnt="0"/>
      <dgm:spPr/>
    </dgm:pt>
    <dgm:pt modelId="{BBEE0FAC-8150-4B9A-9261-D2A8688A0245}" type="pres">
      <dgm:prSet presAssocID="{C4CE61FC-C1A6-4F0C-985B-5AE78AFBDF6D}" presName="parBackupNorm" presStyleCnt="0"/>
      <dgm:spPr/>
    </dgm:pt>
    <dgm:pt modelId="{FA3E44A6-9E53-4400-9335-6B482B0DF652}" type="pres">
      <dgm:prSet presAssocID="{6AE3EAB9-155C-4C8B-BC86-CDE11CDECCCE}" presName="parSpace" presStyleCnt="0"/>
      <dgm:spPr/>
    </dgm:pt>
    <dgm:pt modelId="{63E57100-F78F-4CA2-A404-97CE5A483DA8}" type="pres">
      <dgm:prSet presAssocID="{4477E720-BBB2-4812-8770-74F3A4728AE0}" presName="desBackupLeftNorm" presStyleCnt="0"/>
      <dgm:spPr/>
    </dgm:pt>
    <dgm:pt modelId="{345FE706-BD2F-47B4-85F5-8480BEA79C13}" type="pres">
      <dgm:prSet presAssocID="{4477E720-BBB2-4812-8770-74F3A4728AE0}" presName="desComposite" presStyleCnt="0"/>
      <dgm:spPr/>
    </dgm:pt>
    <dgm:pt modelId="{C9A8E67F-81EC-42E3-AE8C-892CB3CA0A88}" type="pres">
      <dgm:prSet presAssocID="{4477E720-BBB2-4812-8770-74F3A4728AE0}" presName="desCircle" presStyleLbl="node1" presStyleIdx="0" presStyleCnt="3"/>
      <dgm:spPr/>
    </dgm:pt>
    <dgm:pt modelId="{F4811F3F-BF87-4A38-96F0-243A643F5DBE}" type="pres">
      <dgm:prSet presAssocID="{4477E720-BBB2-4812-8770-74F3A4728AE0}" presName="chTx" presStyleLbl="revTx" presStyleIdx="1" presStyleCnt="10"/>
      <dgm:spPr/>
      <dgm:t>
        <a:bodyPr/>
        <a:lstStyle/>
        <a:p>
          <a:endParaRPr lang="tr-TR"/>
        </a:p>
      </dgm:t>
    </dgm:pt>
    <dgm:pt modelId="{A651A4C7-5E2A-44A3-8A0C-1AE1E5AFC6F2}" type="pres">
      <dgm:prSet presAssocID="{4477E720-BBB2-4812-8770-74F3A4728AE0}" presName="desTx" presStyleLbl="revTx" presStyleIdx="2" presStyleCnt="10">
        <dgm:presLayoutVars>
          <dgm:bulletEnabled val="1"/>
        </dgm:presLayoutVars>
      </dgm:prSet>
      <dgm:spPr/>
    </dgm:pt>
    <dgm:pt modelId="{732CD03C-2628-43D9-96D2-07C7EBEEF73A}" type="pres">
      <dgm:prSet presAssocID="{4477E720-BBB2-4812-8770-74F3A4728AE0}" presName="desBackupRightNorm" presStyleCnt="0"/>
      <dgm:spPr/>
    </dgm:pt>
    <dgm:pt modelId="{03EC5F03-EDB1-4554-9033-8E43F0798B07}" type="pres">
      <dgm:prSet presAssocID="{F49030DB-E41A-40AC-86FC-43700F70F5F1}" presName="desSpace" presStyleCnt="0"/>
      <dgm:spPr/>
    </dgm:pt>
    <dgm:pt modelId="{A7D8FCC1-8227-40CA-977B-7A4D64400991}" type="pres">
      <dgm:prSet presAssocID="{3663B7F0-54D4-47EA-83B5-95F4B77ED81A}" presName="parComposite" presStyleCnt="0"/>
      <dgm:spPr/>
    </dgm:pt>
    <dgm:pt modelId="{EC82FCD3-5B9D-4CD7-9BF3-45A2B1BC5036}" type="pres">
      <dgm:prSet presAssocID="{3663B7F0-54D4-47EA-83B5-95F4B77ED81A}" presName="parBigCircle" presStyleLbl="node0" presStyleIdx="1" presStyleCnt="4"/>
      <dgm:spPr/>
    </dgm:pt>
    <dgm:pt modelId="{319C9A93-192F-4D1D-97B5-86F77A431914}" type="pres">
      <dgm:prSet presAssocID="{3663B7F0-54D4-47EA-83B5-95F4B77ED81A}" presName="parTx" presStyleLbl="revTx" presStyleIdx="3" presStyleCnt="10"/>
      <dgm:spPr/>
      <dgm:t>
        <a:bodyPr/>
        <a:lstStyle/>
        <a:p>
          <a:endParaRPr lang="tr-TR"/>
        </a:p>
      </dgm:t>
    </dgm:pt>
    <dgm:pt modelId="{62303053-DB29-4A90-BEF4-B8CAD55BB86C}" type="pres">
      <dgm:prSet presAssocID="{3663B7F0-54D4-47EA-83B5-95F4B77ED81A}" presName="bSpace" presStyleCnt="0"/>
      <dgm:spPr/>
    </dgm:pt>
    <dgm:pt modelId="{A01C2367-021E-4DCF-AE35-FB07563469D0}" type="pres">
      <dgm:prSet presAssocID="{3663B7F0-54D4-47EA-83B5-95F4B77ED81A}" presName="parBackupNorm" presStyleCnt="0"/>
      <dgm:spPr/>
    </dgm:pt>
    <dgm:pt modelId="{C1440481-C629-437F-A4C2-58A117DDEF42}" type="pres">
      <dgm:prSet presAssocID="{6BA9FD08-1D5C-4A24-96CC-468D6990DC6F}" presName="parSpace" presStyleCnt="0"/>
      <dgm:spPr/>
    </dgm:pt>
    <dgm:pt modelId="{3C146B45-DA29-43CF-AF5F-F7713F003072}" type="pres">
      <dgm:prSet presAssocID="{DBA164BF-A50E-47F7-BBD4-31BED956E1FA}" presName="desBackupLeftNorm" presStyleCnt="0"/>
      <dgm:spPr/>
    </dgm:pt>
    <dgm:pt modelId="{AFAAF80C-C951-4700-A553-25470E9B56E8}" type="pres">
      <dgm:prSet presAssocID="{DBA164BF-A50E-47F7-BBD4-31BED956E1FA}" presName="desComposite" presStyleCnt="0"/>
      <dgm:spPr/>
    </dgm:pt>
    <dgm:pt modelId="{BDD9CE5E-BE11-445B-9FD3-E4C41B1EA927}" type="pres">
      <dgm:prSet presAssocID="{DBA164BF-A50E-47F7-BBD4-31BED956E1FA}" presName="desCircle" presStyleLbl="node1" presStyleIdx="1" presStyleCnt="3"/>
      <dgm:spPr/>
    </dgm:pt>
    <dgm:pt modelId="{2ED1B02B-D166-40AD-8CEB-B0A224E7F00D}" type="pres">
      <dgm:prSet presAssocID="{DBA164BF-A50E-47F7-BBD4-31BED956E1FA}" presName="chTx" presStyleLbl="revTx" presStyleIdx="4" presStyleCnt="10"/>
      <dgm:spPr/>
      <dgm:t>
        <a:bodyPr/>
        <a:lstStyle/>
        <a:p>
          <a:endParaRPr lang="tr-TR"/>
        </a:p>
      </dgm:t>
    </dgm:pt>
    <dgm:pt modelId="{03E422FB-3C3C-49C9-BA23-B3D6EC253A1F}" type="pres">
      <dgm:prSet presAssocID="{DBA164BF-A50E-47F7-BBD4-31BED956E1FA}" presName="desTx" presStyleLbl="revTx" presStyleIdx="5" presStyleCnt="10">
        <dgm:presLayoutVars>
          <dgm:bulletEnabled val="1"/>
        </dgm:presLayoutVars>
      </dgm:prSet>
      <dgm:spPr/>
    </dgm:pt>
    <dgm:pt modelId="{E8D79574-B067-42EB-865C-7FCA3797A45C}" type="pres">
      <dgm:prSet presAssocID="{DBA164BF-A50E-47F7-BBD4-31BED956E1FA}" presName="desBackupRightNorm" presStyleCnt="0"/>
      <dgm:spPr/>
    </dgm:pt>
    <dgm:pt modelId="{C7B9CCFA-6723-4EF7-81F1-A3EC1A8DCED4}" type="pres">
      <dgm:prSet presAssocID="{3FDDE0C1-015A-4332-9DE8-87625B8AAC2B}" presName="desSpace" presStyleCnt="0"/>
      <dgm:spPr/>
    </dgm:pt>
    <dgm:pt modelId="{E8BA2D7F-9A43-4C4F-A330-B5C9036AB8B8}" type="pres">
      <dgm:prSet presAssocID="{C6CFAE42-DC3D-4192-B834-B7EC280F37D7}" presName="parComposite" presStyleCnt="0"/>
      <dgm:spPr/>
    </dgm:pt>
    <dgm:pt modelId="{6E4D642B-6BF7-4AE1-941C-5B216718114F}" type="pres">
      <dgm:prSet presAssocID="{C6CFAE42-DC3D-4192-B834-B7EC280F37D7}" presName="parBigCircle" presStyleLbl="node0" presStyleIdx="2" presStyleCnt="4"/>
      <dgm:spPr/>
    </dgm:pt>
    <dgm:pt modelId="{A52E0205-49D3-4546-BD11-53A1D4C38A68}" type="pres">
      <dgm:prSet presAssocID="{C6CFAE42-DC3D-4192-B834-B7EC280F37D7}" presName="parTx" presStyleLbl="revTx" presStyleIdx="6" presStyleCnt="10"/>
      <dgm:spPr/>
      <dgm:t>
        <a:bodyPr/>
        <a:lstStyle/>
        <a:p>
          <a:endParaRPr lang="tr-TR"/>
        </a:p>
      </dgm:t>
    </dgm:pt>
    <dgm:pt modelId="{38F2027C-78E1-4276-932B-81846A3ECB8C}" type="pres">
      <dgm:prSet presAssocID="{C6CFAE42-DC3D-4192-B834-B7EC280F37D7}" presName="bSpace" presStyleCnt="0"/>
      <dgm:spPr/>
    </dgm:pt>
    <dgm:pt modelId="{7EBBCC0D-FDDD-41B6-BF0B-A990D6934ED9}" type="pres">
      <dgm:prSet presAssocID="{C6CFAE42-DC3D-4192-B834-B7EC280F37D7}" presName="parBackupNorm" presStyleCnt="0"/>
      <dgm:spPr/>
    </dgm:pt>
    <dgm:pt modelId="{5BE4FB9C-DCA5-4D41-B3E9-97EF67315773}" type="pres">
      <dgm:prSet presAssocID="{43005F04-5F50-43D6-9C0B-D9336ADFBB34}" presName="parSpace" presStyleCnt="0"/>
      <dgm:spPr/>
    </dgm:pt>
    <dgm:pt modelId="{B3B3768F-DBE6-48FE-B72F-2532640FD295}" type="pres">
      <dgm:prSet presAssocID="{6813C6BA-C270-4438-9981-BDBDC35F0BCC}" presName="desBackupLeftNorm" presStyleCnt="0"/>
      <dgm:spPr/>
    </dgm:pt>
    <dgm:pt modelId="{4470E1BA-F1DB-4A29-AE1D-D999D3FAB167}" type="pres">
      <dgm:prSet presAssocID="{6813C6BA-C270-4438-9981-BDBDC35F0BCC}" presName="desComposite" presStyleCnt="0"/>
      <dgm:spPr/>
    </dgm:pt>
    <dgm:pt modelId="{F05F86C2-E9AF-4401-BEEB-0498686F9C0E}" type="pres">
      <dgm:prSet presAssocID="{6813C6BA-C270-4438-9981-BDBDC35F0BCC}" presName="desCircle" presStyleLbl="node1" presStyleIdx="2" presStyleCnt="3"/>
      <dgm:spPr/>
    </dgm:pt>
    <dgm:pt modelId="{4773E9EC-5B88-46E6-ABF8-0B08B0B2390F}" type="pres">
      <dgm:prSet presAssocID="{6813C6BA-C270-4438-9981-BDBDC35F0BCC}" presName="chTx" presStyleLbl="revTx" presStyleIdx="7" presStyleCnt="10"/>
      <dgm:spPr/>
      <dgm:t>
        <a:bodyPr/>
        <a:lstStyle/>
        <a:p>
          <a:endParaRPr lang="tr-TR"/>
        </a:p>
      </dgm:t>
    </dgm:pt>
    <dgm:pt modelId="{53FD4B74-3569-49D2-B8EF-6F310FF1D2F9}" type="pres">
      <dgm:prSet presAssocID="{6813C6BA-C270-4438-9981-BDBDC35F0BCC}" presName="desTx" presStyleLbl="revTx" presStyleIdx="8" presStyleCnt="10">
        <dgm:presLayoutVars>
          <dgm:bulletEnabled val="1"/>
        </dgm:presLayoutVars>
      </dgm:prSet>
      <dgm:spPr/>
    </dgm:pt>
    <dgm:pt modelId="{5BEE47B2-C38F-4ECF-AAFB-E7396804E391}" type="pres">
      <dgm:prSet presAssocID="{6813C6BA-C270-4438-9981-BDBDC35F0BCC}" presName="desBackupRightNorm" presStyleCnt="0"/>
      <dgm:spPr/>
    </dgm:pt>
    <dgm:pt modelId="{98576923-B894-482D-8C28-443148F3FBAC}" type="pres">
      <dgm:prSet presAssocID="{DF9C4425-BF2F-47DF-857E-52F7EF2C693F}" presName="desSpace" presStyleCnt="0"/>
      <dgm:spPr/>
    </dgm:pt>
    <dgm:pt modelId="{6F6CB15A-FB59-458C-AC8D-79BC49303356}" type="pres">
      <dgm:prSet presAssocID="{9BCA81D7-EE42-4591-A273-526FAB969A2D}" presName="parComposite" presStyleCnt="0"/>
      <dgm:spPr/>
    </dgm:pt>
    <dgm:pt modelId="{1E77D2E3-6213-4A90-9C44-C3D45194840E}" type="pres">
      <dgm:prSet presAssocID="{9BCA81D7-EE42-4591-A273-526FAB969A2D}" presName="parBigCircle" presStyleLbl="node0" presStyleIdx="3" presStyleCnt="4"/>
      <dgm:spPr>
        <a:solidFill>
          <a:srgbClr val="FF0000"/>
        </a:solidFill>
      </dgm:spPr>
    </dgm:pt>
    <dgm:pt modelId="{2C5DD388-8647-4B72-954A-0ABCFB693E4F}" type="pres">
      <dgm:prSet presAssocID="{9BCA81D7-EE42-4591-A273-526FAB969A2D}" presName="parTx" presStyleLbl="revTx" presStyleIdx="9" presStyleCnt="10" custScaleX="110149"/>
      <dgm:spPr/>
      <dgm:t>
        <a:bodyPr/>
        <a:lstStyle/>
        <a:p>
          <a:endParaRPr lang="tr-TR"/>
        </a:p>
      </dgm:t>
    </dgm:pt>
    <dgm:pt modelId="{9C050976-42F7-4632-B78B-17EF9AD596A7}" type="pres">
      <dgm:prSet presAssocID="{9BCA81D7-EE42-4591-A273-526FAB969A2D}" presName="bSpace" presStyleCnt="0"/>
      <dgm:spPr/>
    </dgm:pt>
    <dgm:pt modelId="{4D37DCC4-1ACD-43D3-BCF2-681EE05AEFC8}" type="pres">
      <dgm:prSet presAssocID="{9BCA81D7-EE42-4591-A273-526FAB969A2D}" presName="parBackupNorm" presStyleCnt="0"/>
      <dgm:spPr/>
    </dgm:pt>
    <dgm:pt modelId="{ABF2901D-B68D-43F8-8FF9-BACCC7AED1F4}" type="pres">
      <dgm:prSet presAssocID="{FCE2B825-BF87-45D2-A15C-002716303B3A}" presName="parSpace" presStyleCnt="0"/>
      <dgm:spPr/>
    </dgm:pt>
  </dgm:ptLst>
  <dgm:cxnLst>
    <dgm:cxn modelId="{EF5FB555-3E4E-4134-BB0A-EBA82FA66416}" srcId="{0D0C475F-64E9-42FC-9EAD-0946BE900A3A}" destId="{3663B7F0-54D4-47EA-83B5-95F4B77ED81A}" srcOrd="1" destOrd="0" parTransId="{FFBA0444-3CC3-4BFE-9354-73867FE9E9DF}" sibTransId="{6BA9FD08-1D5C-4A24-96CC-468D6990DC6F}"/>
    <dgm:cxn modelId="{1B06F3B9-4271-4728-9848-99C44A9BEC0F}" srcId="{0D0C475F-64E9-42FC-9EAD-0946BE900A3A}" destId="{9BCA81D7-EE42-4591-A273-526FAB969A2D}" srcOrd="3" destOrd="0" parTransId="{45693765-22B3-4AE0-8CB1-24E8108E6AF1}" sibTransId="{FCE2B825-BF87-45D2-A15C-002716303B3A}"/>
    <dgm:cxn modelId="{A3FD9977-4F89-4112-9F78-460F6C0014FE}" type="presOf" srcId="{6813C6BA-C270-4438-9981-BDBDC35F0BCC}" destId="{4773E9EC-5B88-46E6-ABF8-0B08B0B2390F}" srcOrd="0" destOrd="0" presId="urn:microsoft.com/office/officeart/2008/layout/CircleAccentTimeline"/>
    <dgm:cxn modelId="{954CEE50-E49F-4AEF-9F8B-AB5F9BA4B2A4}" type="presOf" srcId="{DBA164BF-A50E-47F7-BBD4-31BED956E1FA}" destId="{2ED1B02B-D166-40AD-8CEB-B0A224E7F00D}" srcOrd="0" destOrd="0" presId="urn:microsoft.com/office/officeart/2008/layout/CircleAccentTimeline"/>
    <dgm:cxn modelId="{D96584D6-9C3C-4CFC-8B6B-75846DB86964}" srcId="{0D0C475F-64E9-42FC-9EAD-0946BE900A3A}" destId="{C4CE61FC-C1A6-4F0C-985B-5AE78AFBDF6D}" srcOrd="0" destOrd="0" parTransId="{973CBA23-7C16-47F5-A50B-0A83748CB307}" sibTransId="{6AE3EAB9-155C-4C8B-BC86-CDE11CDECCCE}"/>
    <dgm:cxn modelId="{43BA05D0-CA5A-4EB7-A927-E4B606604F68}" type="presOf" srcId="{4477E720-BBB2-4812-8770-74F3A4728AE0}" destId="{F4811F3F-BF87-4A38-96F0-243A643F5DBE}" srcOrd="0" destOrd="0" presId="urn:microsoft.com/office/officeart/2008/layout/CircleAccentTimeline"/>
    <dgm:cxn modelId="{6FAEED03-A4ED-400F-A5F7-CB0C23334925}" srcId="{3663B7F0-54D4-47EA-83B5-95F4B77ED81A}" destId="{DBA164BF-A50E-47F7-BBD4-31BED956E1FA}" srcOrd="0" destOrd="0" parTransId="{52824526-9787-4172-909E-9E23E4366480}" sibTransId="{3FDDE0C1-015A-4332-9DE8-87625B8AAC2B}"/>
    <dgm:cxn modelId="{1900316B-C89A-4B93-81FB-17FAAF7DAE7E}" type="presOf" srcId="{3663B7F0-54D4-47EA-83B5-95F4B77ED81A}" destId="{319C9A93-192F-4D1D-97B5-86F77A431914}" srcOrd="0" destOrd="0" presId="urn:microsoft.com/office/officeart/2008/layout/CircleAccentTimeline"/>
    <dgm:cxn modelId="{C4E38B7B-47F5-46DA-8542-E8F526009656}" type="presOf" srcId="{C4CE61FC-C1A6-4F0C-985B-5AE78AFBDF6D}" destId="{DE5A37B9-99C6-4DD2-84F4-0270C06BE272}" srcOrd="0" destOrd="0" presId="urn:microsoft.com/office/officeart/2008/layout/CircleAccentTimeline"/>
    <dgm:cxn modelId="{CB979DEC-9112-4439-90BA-6413226D505E}" type="presOf" srcId="{C6CFAE42-DC3D-4192-B834-B7EC280F37D7}" destId="{A52E0205-49D3-4546-BD11-53A1D4C38A68}" srcOrd="0" destOrd="0" presId="urn:microsoft.com/office/officeart/2008/layout/CircleAccentTimeline"/>
    <dgm:cxn modelId="{F781F5DB-315B-4783-A0AA-67A66218B435}" srcId="{C4CE61FC-C1A6-4F0C-985B-5AE78AFBDF6D}" destId="{4477E720-BBB2-4812-8770-74F3A4728AE0}" srcOrd="0" destOrd="0" parTransId="{7107137C-55DF-4E21-AF41-CF1869A69717}" sibTransId="{F49030DB-E41A-40AC-86FC-43700F70F5F1}"/>
    <dgm:cxn modelId="{4EEB521D-E3BE-42AC-8E87-09DF8EFC5FC1}" type="presOf" srcId="{0D0C475F-64E9-42FC-9EAD-0946BE900A3A}" destId="{A2EDB472-A8C0-4CFB-809F-5F84E6AAC61E}" srcOrd="0" destOrd="0" presId="urn:microsoft.com/office/officeart/2008/layout/CircleAccentTimeline"/>
    <dgm:cxn modelId="{9163BAF4-D975-4907-A62C-E647E9014342}" type="presOf" srcId="{9BCA81D7-EE42-4591-A273-526FAB969A2D}" destId="{2C5DD388-8647-4B72-954A-0ABCFB693E4F}" srcOrd="0" destOrd="0" presId="urn:microsoft.com/office/officeart/2008/layout/CircleAccentTimeline"/>
    <dgm:cxn modelId="{41317D49-B941-4702-A4A0-06A03C223877}" srcId="{C6CFAE42-DC3D-4192-B834-B7EC280F37D7}" destId="{6813C6BA-C270-4438-9981-BDBDC35F0BCC}" srcOrd="0" destOrd="0" parTransId="{3BC104CE-0BD2-45BF-9047-A78329A3D01C}" sibTransId="{DF9C4425-BF2F-47DF-857E-52F7EF2C693F}"/>
    <dgm:cxn modelId="{F330164B-E2BE-41BF-9297-5FE29E71F516}" srcId="{0D0C475F-64E9-42FC-9EAD-0946BE900A3A}" destId="{C6CFAE42-DC3D-4192-B834-B7EC280F37D7}" srcOrd="2" destOrd="0" parTransId="{DDE1345E-61E1-4439-BF32-46899A2B2D06}" sibTransId="{43005F04-5F50-43D6-9C0B-D9336ADFBB34}"/>
    <dgm:cxn modelId="{2CE5943C-247D-426C-8859-BB1DF1CC68E8}" type="presParOf" srcId="{A2EDB472-A8C0-4CFB-809F-5F84E6AAC61E}" destId="{7BCE332D-32C5-4F26-B407-9CFB99A2B4E1}" srcOrd="0" destOrd="0" presId="urn:microsoft.com/office/officeart/2008/layout/CircleAccentTimeline"/>
    <dgm:cxn modelId="{E98FE464-8368-4546-9854-9188BED5F087}" type="presParOf" srcId="{7BCE332D-32C5-4F26-B407-9CFB99A2B4E1}" destId="{6ABB8760-EFF1-427D-A10F-CC3483A24ABE}" srcOrd="0" destOrd="0" presId="urn:microsoft.com/office/officeart/2008/layout/CircleAccentTimeline"/>
    <dgm:cxn modelId="{FF3952B3-C076-4C49-B9AA-2F157F7C594E}" type="presParOf" srcId="{7BCE332D-32C5-4F26-B407-9CFB99A2B4E1}" destId="{DE5A37B9-99C6-4DD2-84F4-0270C06BE272}" srcOrd="1" destOrd="0" presId="urn:microsoft.com/office/officeart/2008/layout/CircleAccentTimeline"/>
    <dgm:cxn modelId="{3CE095BB-74B7-45E5-B6C0-B78AB91E0896}" type="presParOf" srcId="{7BCE332D-32C5-4F26-B407-9CFB99A2B4E1}" destId="{D3FAC893-A9CF-4965-AF65-31C1D1BFDBAB}" srcOrd="2" destOrd="0" presId="urn:microsoft.com/office/officeart/2008/layout/CircleAccentTimeline"/>
    <dgm:cxn modelId="{234EE9C9-40D9-4E05-816A-74B1EF7DEBF9}" type="presParOf" srcId="{A2EDB472-A8C0-4CFB-809F-5F84E6AAC61E}" destId="{BBEE0FAC-8150-4B9A-9261-D2A8688A0245}" srcOrd="1" destOrd="0" presId="urn:microsoft.com/office/officeart/2008/layout/CircleAccentTimeline"/>
    <dgm:cxn modelId="{8B465914-89BC-4EA5-B195-24F4FE295E02}" type="presParOf" srcId="{A2EDB472-A8C0-4CFB-809F-5F84E6AAC61E}" destId="{FA3E44A6-9E53-4400-9335-6B482B0DF652}" srcOrd="2" destOrd="0" presId="urn:microsoft.com/office/officeart/2008/layout/CircleAccentTimeline"/>
    <dgm:cxn modelId="{C16468FD-7603-44AC-B338-DE9175CEFB8A}" type="presParOf" srcId="{A2EDB472-A8C0-4CFB-809F-5F84E6AAC61E}" destId="{63E57100-F78F-4CA2-A404-97CE5A483DA8}" srcOrd="3" destOrd="0" presId="urn:microsoft.com/office/officeart/2008/layout/CircleAccentTimeline"/>
    <dgm:cxn modelId="{A8F1965D-1969-45E6-8E68-F853B28FBA7A}" type="presParOf" srcId="{A2EDB472-A8C0-4CFB-809F-5F84E6AAC61E}" destId="{345FE706-BD2F-47B4-85F5-8480BEA79C13}" srcOrd="4" destOrd="0" presId="urn:microsoft.com/office/officeart/2008/layout/CircleAccentTimeline"/>
    <dgm:cxn modelId="{8FA0C4C7-558F-4FFA-8796-D65F4FE8C1F9}" type="presParOf" srcId="{345FE706-BD2F-47B4-85F5-8480BEA79C13}" destId="{C9A8E67F-81EC-42E3-AE8C-892CB3CA0A88}" srcOrd="0" destOrd="0" presId="urn:microsoft.com/office/officeart/2008/layout/CircleAccentTimeline"/>
    <dgm:cxn modelId="{CA69C482-0DC2-47A4-BF9E-5155F687E60D}" type="presParOf" srcId="{345FE706-BD2F-47B4-85F5-8480BEA79C13}" destId="{F4811F3F-BF87-4A38-96F0-243A643F5DBE}" srcOrd="1" destOrd="0" presId="urn:microsoft.com/office/officeart/2008/layout/CircleAccentTimeline"/>
    <dgm:cxn modelId="{F021275E-3E3F-4364-9D4F-F6CD6DFB0F10}" type="presParOf" srcId="{345FE706-BD2F-47B4-85F5-8480BEA79C13}" destId="{A651A4C7-5E2A-44A3-8A0C-1AE1E5AFC6F2}" srcOrd="2" destOrd="0" presId="urn:microsoft.com/office/officeart/2008/layout/CircleAccentTimeline"/>
    <dgm:cxn modelId="{382091D5-C286-4BE6-8C9D-67A257525F90}" type="presParOf" srcId="{A2EDB472-A8C0-4CFB-809F-5F84E6AAC61E}" destId="{732CD03C-2628-43D9-96D2-07C7EBEEF73A}" srcOrd="5" destOrd="0" presId="urn:microsoft.com/office/officeart/2008/layout/CircleAccentTimeline"/>
    <dgm:cxn modelId="{E28CF610-BF60-4707-BEFA-FD1F92304702}" type="presParOf" srcId="{A2EDB472-A8C0-4CFB-809F-5F84E6AAC61E}" destId="{03EC5F03-EDB1-4554-9033-8E43F0798B07}" srcOrd="6" destOrd="0" presId="urn:microsoft.com/office/officeart/2008/layout/CircleAccentTimeline"/>
    <dgm:cxn modelId="{073533DD-2BA3-4287-8E61-5A73EC4ACF7A}" type="presParOf" srcId="{A2EDB472-A8C0-4CFB-809F-5F84E6AAC61E}" destId="{A7D8FCC1-8227-40CA-977B-7A4D64400991}" srcOrd="7" destOrd="0" presId="urn:microsoft.com/office/officeart/2008/layout/CircleAccentTimeline"/>
    <dgm:cxn modelId="{228B1A50-6333-42C1-8BE4-5C741CD693CA}" type="presParOf" srcId="{A7D8FCC1-8227-40CA-977B-7A4D64400991}" destId="{EC82FCD3-5B9D-4CD7-9BF3-45A2B1BC5036}" srcOrd="0" destOrd="0" presId="urn:microsoft.com/office/officeart/2008/layout/CircleAccentTimeline"/>
    <dgm:cxn modelId="{FD7C1631-3FD1-4F96-AF23-A0D1F2CFACBA}" type="presParOf" srcId="{A7D8FCC1-8227-40CA-977B-7A4D64400991}" destId="{319C9A93-192F-4D1D-97B5-86F77A431914}" srcOrd="1" destOrd="0" presId="urn:microsoft.com/office/officeart/2008/layout/CircleAccentTimeline"/>
    <dgm:cxn modelId="{E2488CAE-0B52-4CA7-87A7-CF34102CEAD5}" type="presParOf" srcId="{A7D8FCC1-8227-40CA-977B-7A4D64400991}" destId="{62303053-DB29-4A90-BEF4-B8CAD55BB86C}" srcOrd="2" destOrd="0" presId="urn:microsoft.com/office/officeart/2008/layout/CircleAccentTimeline"/>
    <dgm:cxn modelId="{4753EAB3-42EB-4374-9392-837AED089BBE}" type="presParOf" srcId="{A2EDB472-A8C0-4CFB-809F-5F84E6AAC61E}" destId="{A01C2367-021E-4DCF-AE35-FB07563469D0}" srcOrd="8" destOrd="0" presId="urn:microsoft.com/office/officeart/2008/layout/CircleAccentTimeline"/>
    <dgm:cxn modelId="{35423146-8222-42FC-BD63-6162FFDFC245}" type="presParOf" srcId="{A2EDB472-A8C0-4CFB-809F-5F84E6AAC61E}" destId="{C1440481-C629-437F-A4C2-58A117DDEF42}" srcOrd="9" destOrd="0" presId="urn:microsoft.com/office/officeart/2008/layout/CircleAccentTimeline"/>
    <dgm:cxn modelId="{A01B1FA7-C224-49FA-B3A9-2F2DBBD06AE0}" type="presParOf" srcId="{A2EDB472-A8C0-4CFB-809F-5F84E6AAC61E}" destId="{3C146B45-DA29-43CF-AF5F-F7713F003072}" srcOrd="10" destOrd="0" presId="urn:microsoft.com/office/officeart/2008/layout/CircleAccentTimeline"/>
    <dgm:cxn modelId="{F06680C1-D166-47ED-A4A7-64A12C325A8F}" type="presParOf" srcId="{A2EDB472-A8C0-4CFB-809F-5F84E6AAC61E}" destId="{AFAAF80C-C951-4700-A553-25470E9B56E8}" srcOrd="11" destOrd="0" presId="urn:microsoft.com/office/officeart/2008/layout/CircleAccentTimeline"/>
    <dgm:cxn modelId="{86741A39-C648-4AE1-85F9-5854545B618F}" type="presParOf" srcId="{AFAAF80C-C951-4700-A553-25470E9B56E8}" destId="{BDD9CE5E-BE11-445B-9FD3-E4C41B1EA927}" srcOrd="0" destOrd="0" presId="urn:microsoft.com/office/officeart/2008/layout/CircleAccentTimeline"/>
    <dgm:cxn modelId="{9056212B-63E3-46F5-B5E2-E68E90BBB3F8}" type="presParOf" srcId="{AFAAF80C-C951-4700-A553-25470E9B56E8}" destId="{2ED1B02B-D166-40AD-8CEB-B0A224E7F00D}" srcOrd="1" destOrd="0" presId="urn:microsoft.com/office/officeart/2008/layout/CircleAccentTimeline"/>
    <dgm:cxn modelId="{8A89E345-9A53-4425-A852-1813C08FECF2}" type="presParOf" srcId="{AFAAF80C-C951-4700-A553-25470E9B56E8}" destId="{03E422FB-3C3C-49C9-BA23-B3D6EC253A1F}" srcOrd="2" destOrd="0" presId="urn:microsoft.com/office/officeart/2008/layout/CircleAccentTimeline"/>
    <dgm:cxn modelId="{3E79DFAC-65A1-42D1-8B5E-F5624F9FB630}" type="presParOf" srcId="{A2EDB472-A8C0-4CFB-809F-5F84E6AAC61E}" destId="{E8D79574-B067-42EB-865C-7FCA3797A45C}" srcOrd="12" destOrd="0" presId="urn:microsoft.com/office/officeart/2008/layout/CircleAccentTimeline"/>
    <dgm:cxn modelId="{9DBA51C2-9627-42F9-ABE1-AF612AAD08EE}" type="presParOf" srcId="{A2EDB472-A8C0-4CFB-809F-5F84E6AAC61E}" destId="{C7B9CCFA-6723-4EF7-81F1-A3EC1A8DCED4}" srcOrd="13" destOrd="0" presId="urn:microsoft.com/office/officeart/2008/layout/CircleAccentTimeline"/>
    <dgm:cxn modelId="{C3EE2CEF-D36D-4684-88FA-9705B8D0688B}" type="presParOf" srcId="{A2EDB472-A8C0-4CFB-809F-5F84E6AAC61E}" destId="{E8BA2D7F-9A43-4C4F-A330-B5C9036AB8B8}" srcOrd="14" destOrd="0" presId="urn:microsoft.com/office/officeart/2008/layout/CircleAccentTimeline"/>
    <dgm:cxn modelId="{78059C9E-ABF7-4B6E-B8E4-0630E490B2F9}" type="presParOf" srcId="{E8BA2D7F-9A43-4C4F-A330-B5C9036AB8B8}" destId="{6E4D642B-6BF7-4AE1-941C-5B216718114F}" srcOrd="0" destOrd="0" presId="urn:microsoft.com/office/officeart/2008/layout/CircleAccentTimeline"/>
    <dgm:cxn modelId="{54C58BBD-4ECF-4BF9-8689-8F19CDC50B4E}" type="presParOf" srcId="{E8BA2D7F-9A43-4C4F-A330-B5C9036AB8B8}" destId="{A52E0205-49D3-4546-BD11-53A1D4C38A68}" srcOrd="1" destOrd="0" presId="urn:microsoft.com/office/officeart/2008/layout/CircleAccentTimeline"/>
    <dgm:cxn modelId="{11D7A0B4-997F-4E4C-B161-36B1BF4C0295}" type="presParOf" srcId="{E8BA2D7F-9A43-4C4F-A330-B5C9036AB8B8}" destId="{38F2027C-78E1-4276-932B-81846A3ECB8C}" srcOrd="2" destOrd="0" presId="urn:microsoft.com/office/officeart/2008/layout/CircleAccentTimeline"/>
    <dgm:cxn modelId="{BCA91915-E8AF-4F51-9095-F43883ACF66A}" type="presParOf" srcId="{A2EDB472-A8C0-4CFB-809F-5F84E6AAC61E}" destId="{7EBBCC0D-FDDD-41B6-BF0B-A990D6934ED9}" srcOrd="15" destOrd="0" presId="urn:microsoft.com/office/officeart/2008/layout/CircleAccentTimeline"/>
    <dgm:cxn modelId="{4AA157C6-246F-45D7-A34C-518D992952F3}" type="presParOf" srcId="{A2EDB472-A8C0-4CFB-809F-5F84E6AAC61E}" destId="{5BE4FB9C-DCA5-4D41-B3E9-97EF67315773}" srcOrd="16" destOrd="0" presId="urn:microsoft.com/office/officeart/2008/layout/CircleAccentTimeline"/>
    <dgm:cxn modelId="{D50F8B0B-2ECF-4D18-BB81-1930EF590CFB}" type="presParOf" srcId="{A2EDB472-A8C0-4CFB-809F-5F84E6AAC61E}" destId="{B3B3768F-DBE6-48FE-B72F-2532640FD295}" srcOrd="17" destOrd="0" presId="urn:microsoft.com/office/officeart/2008/layout/CircleAccentTimeline"/>
    <dgm:cxn modelId="{D692EC08-303D-4CF6-809A-5E6266CE0E5F}" type="presParOf" srcId="{A2EDB472-A8C0-4CFB-809F-5F84E6AAC61E}" destId="{4470E1BA-F1DB-4A29-AE1D-D999D3FAB167}" srcOrd="18" destOrd="0" presId="urn:microsoft.com/office/officeart/2008/layout/CircleAccentTimeline"/>
    <dgm:cxn modelId="{30728A52-7BAD-49AF-9A82-74499E052DFD}" type="presParOf" srcId="{4470E1BA-F1DB-4A29-AE1D-D999D3FAB167}" destId="{F05F86C2-E9AF-4401-BEEB-0498686F9C0E}" srcOrd="0" destOrd="0" presId="urn:microsoft.com/office/officeart/2008/layout/CircleAccentTimeline"/>
    <dgm:cxn modelId="{89674BDD-FAE3-4A77-BD35-19122E8875EC}" type="presParOf" srcId="{4470E1BA-F1DB-4A29-AE1D-D999D3FAB167}" destId="{4773E9EC-5B88-46E6-ABF8-0B08B0B2390F}" srcOrd="1" destOrd="0" presId="urn:microsoft.com/office/officeart/2008/layout/CircleAccentTimeline"/>
    <dgm:cxn modelId="{27AFEA7B-8893-4E3E-BBAD-005975B032F0}" type="presParOf" srcId="{4470E1BA-F1DB-4A29-AE1D-D999D3FAB167}" destId="{53FD4B74-3569-49D2-B8EF-6F310FF1D2F9}" srcOrd="2" destOrd="0" presId="urn:microsoft.com/office/officeart/2008/layout/CircleAccentTimeline"/>
    <dgm:cxn modelId="{44CCA9ED-9F4B-40A7-8E44-A6BF6C5B2E91}" type="presParOf" srcId="{A2EDB472-A8C0-4CFB-809F-5F84E6AAC61E}" destId="{5BEE47B2-C38F-4ECF-AAFB-E7396804E391}" srcOrd="19" destOrd="0" presId="urn:microsoft.com/office/officeart/2008/layout/CircleAccentTimeline"/>
    <dgm:cxn modelId="{5EEAD691-39C3-4738-8FBF-2919850EB358}" type="presParOf" srcId="{A2EDB472-A8C0-4CFB-809F-5F84E6AAC61E}" destId="{98576923-B894-482D-8C28-443148F3FBAC}" srcOrd="20" destOrd="0" presId="urn:microsoft.com/office/officeart/2008/layout/CircleAccentTimeline"/>
    <dgm:cxn modelId="{28CBEEF3-D72D-4018-94FA-F1CA27E8F730}" type="presParOf" srcId="{A2EDB472-A8C0-4CFB-809F-5F84E6AAC61E}" destId="{6F6CB15A-FB59-458C-AC8D-79BC49303356}" srcOrd="21" destOrd="0" presId="urn:microsoft.com/office/officeart/2008/layout/CircleAccentTimeline"/>
    <dgm:cxn modelId="{845680CF-28D0-4110-B4B6-CCB307ADC80B}" type="presParOf" srcId="{6F6CB15A-FB59-458C-AC8D-79BC49303356}" destId="{1E77D2E3-6213-4A90-9C44-C3D45194840E}" srcOrd="0" destOrd="0" presId="urn:microsoft.com/office/officeart/2008/layout/CircleAccentTimeline"/>
    <dgm:cxn modelId="{E3AD93A1-DB19-4628-ABC5-8C37278EC6EE}" type="presParOf" srcId="{6F6CB15A-FB59-458C-AC8D-79BC49303356}" destId="{2C5DD388-8647-4B72-954A-0ABCFB693E4F}" srcOrd="1" destOrd="0" presId="urn:microsoft.com/office/officeart/2008/layout/CircleAccentTimeline"/>
    <dgm:cxn modelId="{4CBA92B7-0F9E-4C2C-BFC8-A5C1438ED236}" type="presParOf" srcId="{6F6CB15A-FB59-458C-AC8D-79BC49303356}" destId="{9C050976-42F7-4632-B78B-17EF9AD596A7}" srcOrd="2" destOrd="0" presId="urn:microsoft.com/office/officeart/2008/layout/CircleAccentTimeline"/>
    <dgm:cxn modelId="{5F6C467B-6364-42F7-A43D-B98C968424CC}" type="presParOf" srcId="{A2EDB472-A8C0-4CFB-809F-5F84E6AAC61E}" destId="{4D37DCC4-1ACD-43D3-BCF2-681EE05AEFC8}" srcOrd="22" destOrd="0" presId="urn:microsoft.com/office/officeart/2008/layout/CircleAccentTimeline"/>
    <dgm:cxn modelId="{5A0A67F9-2CF1-4144-936D-B73875F3D6AF}" type="presParOf" srcId="{A2EDB472-A8C0-4CFB-809F-5F84E6AAC61E}" destId="{ABF2901D-B68D-43F8-8FF9-BACCC7AED1F4}" srcOrd="23" destOrd="0" presId="urn:microsoft.com/office/officeart/2008/layout/CircleAccentTimelin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FB37542-EC0A-45C9-B824-89B2B16C9047}" type="doc">
      <dgm:prSet loTypeId="urn:microsoft.com/office/officeart/2005/8/layout/vList4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tr-TR"/>
        </a:p>
      </dgm:t>
    </dgm:pt>
    <dgm:pt modelId="{F4DBF720-44A2-4A1B-ADA8-5F1B66CB33E9}">
      <dgm:prSet phldrT="[Text]" custT="1"/>
      <dgm:spPr/>
      <dgm:t>
        <a:bodyPr/>
        <a:lstStyle/>
        <a:p>
          <a:r>
            <a:rPr lang="tr-TR" sz="2400" dirty="0" smtClean="0">
              <a:solidFill>
                <a:schemeClr val="tx1"/>
              </a:solidFill>
            </a:rPr>
            <a:t>İş piyasalarının ve rekabetçi bir ekonominin ihtiyaçlarına cevap verecek projeleri desteklemek</a:t>
          </a:r>
          <a:endParaRPr lang="tr-TR" sz="2400" dirty="0"/>
        </a:p>
      </dgm:t>
    </dgm:pt>
    <dgm:pt modelId="{EDC31852-FA78-435F-A2B1-5686F585BECE}" type="parTrans" cxnId="{5BAA793A-3FAF-4F0C-A267-500F90C6EDE4}">
      <dgm:prSet/>
      <dgm:spPr/>
      <dgm:t>
        <a:bodyPr/>
        <a:lstStyle/>
        <a:p>
          <a:endParaRPr lang="tr-TR"/>
        </a:p>
      </dgm:t>
    </dgm:pt>
    <dgm:pt modelId="{7CF705D0-43D0-4920-91E0-D1970CC42F48}" type="sibTrans" cxnId="{5BAA793A-3FAF-4F0C-A267-500F90C6EDE4}">
      <dgm:prSet/>
      <dgm:spPr/>
      <dgm:t>
        <a:bodyPr/>
        <a:lstStyle/>
        <a:p>
          <a:endParaRPr lang="tr-TR"/>
        </a:p>
      </dgm:t>
    </dgm:pt>
    <dgm:pt modelId="{310DAECE-121F-4E0A-8C42-83BE29FEEFA2}">
      <dgm:prSet phldrT="[Text]" custT="1"/>
      <dgm:spPr/>
      <dgm:t>
        <a:bodyPr/>
        <a:lstStyle/>
        <a:p>
          <a:r>
            <a:rPr lang="tr-TR" sz="2400" noProof="0" dirty="0" smtClean="0">
              <a:solidFill>
                <a:schemeClr val="tx1"/>
              </a:solidFill>
            </a:rPr>
            <a:t>Sektörlerarası işbirliğini desteklemek</a:t>
          </a:r>
          <a:endParaRPr lang="tr-TR" sz="2400" dirty="0">
            <a:solidFill>
              <a:schemeClr val="tx1"/>
            </a:solidFill>
          </a:endParaRPr>
        </a:p>
      </dgm:t>
    </dgm:pt>
    <dgm:pt modelId="{62C3BAB4-8F31-4BBB-8BAC-E5BFAF357E4A}" type="parTrans" cxnId="{A373C099-FEA2-4616-9679-AB7D38C9DD0C}">
      <dgm:prSet/>
      <dgm:spPr/>
      <dgm:t>
        <a:bodyPr/>
        <a:lstStyle/>
        <a:p>
          <a:endParaRPr lang="tr-TR"/>
        </a:p>
      </dgm:t>
    </dgm:pt>
    <dgm:pt modelId="{D3F33F59-C735-4495-B3FD-12B2C6C88485}" type="sibTrans" cxnId="{A373C099-FEA2-4616-9679-AB7D38C9DD0C}">
      <dgm:prSet/>
      <dgm:spPr/>
      <dgm:t>
        <a:bodyPr/>
        <a:lstStyle/>
        <a:p>
          <a:endParaRPr lang="tr-TR"/>
        </a:p>
      </dgm:t>
    </dgm:pt>
    <dgm:pt modelId="{F0A17381-82E1-438D-9063-DF5518C5792B}">
      <dgm:prSet phldrT="[Text]" custT="1"/>
      <dgm:spPr/>
      <dgm:t>
        <a:bodyPr/>
        <a:lstStyle/>
        <a:p>
          <a:r>
            <a:rPr lang="tr-TR" sz="2400" dirty="0" smtClean="0">
              <a:solidFill>
                <a:schemeClr val="tx1"/>
              </a:solidFill>
            </a:rPr>
            <a:t>Beşeri ve sosyal sermayenin gelişimine katkı sağlamak    </a:t>
          </a:r>
          <a:endParaRPr lang="tr-TR" sz="2400" dirty="0">
            <a:solidFill>
              <a:schemeClr val="tx1"/>
            </a:solidFill>
          </a:endParaRPr>
        </a:p>
      </dgm:t>
    </dgm:pt>
    <dgm:pt modelId="{C733F480-2448-4613-8FBE-548D73EED65D}" type="parTrans" cxnId="{A64F07A1-053A-42E8-8A6D-2D7EDD1AFD62}">
      <dgm:prSet/>
      <dgm:spPr/>
      <dgm:t>
        <a:bodyPr/>
        <a:lstStyle/>
        <a:p>
          <a:endParaRPr lang="tr-TR"/>
        </a:p>
      </dgm:t>
    </dgm:pt>
    <dgm:pt modelId="{AF9F0549-8269-4FBF-9722-5AD938C6B12E}" type="sibTrans" cxnId="{A64F07A1-053A-42E8-8A6D-2D7EDD1AFD62}">
      <dgm:prSet/>
      <dgm:spPr/>
      <dgm:t>
        <a:bodyPr/>
        <a:lstStyle/>
        <a:p>
          <a:endParaRPr lang="tr-TR"/>
        </a:p>
      </dgm:t>
    </dgm:pt>
    <dgm:pt modelId="{FD824CD8-BB6D-4CDB-B279-F4E60276CA46}" type="pres">
      <dgm:prSet presAssocID="{9FB37542-EC0A-45C9-B824-89B2B16C9047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C9434985-6440-4703-82B4-ECC3BB593A62}" type="pres">
      <dgm:prSet presAssocID="{F4DBF720-44A2-4A1B-ADA8-5F1B66CB33E9}" presName="comp" presStyleCnt="0"/>
      <dgm:spPr/>
    </dgm:pt>
    <dgm:pt modelId="{736B8085-2FCF-4D37-9E47-FFF5AE575D9C}" type="pres">
      <dgm:prSet presAssocID="{F4DBF720-44A2-4A1B-ADA8-5F1B66CB33E9}" presName="box" presStyleLbl="node1" presStyleIdx="0" presStyleCnt="3"/>
      <dgm:spPr/>
      <dgm:t>
        <a:bodyPr/>
        <a:lstStyle/>
        <a:p>
          <a:endParaRPr lang="tr-TR"/>
        </a:p>
      </dgm:t>
    </dgm:pt>
    <dgm:pt modelId="{8AFE6D78-3841-4958-B667-42E14C5CC5DE}" type="pres">
      <dgm:prSet presAssocID="{F4DBF720-44A2-4A1B-ADA8-5F1B66CB33E9}" presName="img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</dgm:spPr>
      <dgm:t>
        <a:bodyPr/>
        <a:lstStyle/>
        <a:p>
          <a:endParaRPr lang="tr-TR"/>
        </a:p>
      </dgm:t>
    </dgm:pt>
    <dgm:pt modelId="{049A8C53-175C-45ED-AA38-F40606A7035D}" type="pres">
      <dgm:prSet presAssocID="{F4DBF720-44A2-4A1B-ADA8-5F1B66CB33E9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3E6282A-7677-4AC4-9DB6-61CC4EDB6C22}" type="pres">
      <dgm:prSet presAssocID="{7CF705D0-43D0-4920-91E0-D1970CC42F48}" presName="spacer" presStyleCnt="0"/>
      <dgm:spPr/>
    </dgm:pt>
    <dgm:pt modelId="{EAA37878-2B22-4691-8DA3-DA5EAF424605}" type="pres">
      <dgm:prSet presAssocID="{310DAECE-121F-4E0A-8C42-83BE29FEEFA2}" presName="comp" presStyleCnt="0"/>
      <dgm:spPr/>
    </dgm:pt>
    <dgm:pt modelId="{77BBCA8B-42E6-4CB0-B369-B4FC11A40ED3}" type="pres">
      <dgm:prSet presAssocID="{310DAECE-121F-4E0A-8C42-83BE29FEEFA2}" presName="box" presStyleLbl="node1" presStyleIdx="1" presStyleCnt="3"/>
      <dgm:spPr/>
      <dgm:t>
        <a:bodyPr/>
        <a:lstStyle/>
        <a:p>
          <a:endParaRPr lang="tr-TR"/>
        </a:p>
      </dgm:t>
    </dgm:pt>
    <dgm:pt modelId="{6C4C8D5F-3A06-4D34-A94C-B403C184BBF4}" type="pres">
      <dgm:prSet presAssocID="{310DAECE-121F-4E0A-8C42-83BE29FEEFA2}" presName="img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</dgm:spPr>
      <dgm:t>
        <a:bodyPr/>
        <a:lstStyle/>
        <a:p>
          <a:endParaRPr lang="tr-TR"/>
        </a:p>
      </dgm:t>
    </dgm:pt>
    <dgm:pt modelId="{BD079DDB-09EF-422B-9287-1336FC8E6ACD}" type="pres">
      <dgm:prSet presAssocID="{310DAECE-121F-4E0A-8C42-83BE29FEEFA2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0BD705C-AE42-48D6-A99E-292C2F5804DB}" type="pres">
      <dgm:prSet presAssocID="{D3F33F59-C735-4495-B3FD-12B2C6C88485}" presName="spacer" presStyleCnt="0"/>
      <dgm:spPr/>
    </dgm:pt>
    <dgm:pt modelId="{7BCF2BD3-E00D-47DA-9820-65CEC1ABBE21}" type="pres">
      <dgm:prSet presAssocID="{F0A17381-82E1-438D-9063-DF5518C5792B}" presName="comp" presStyleCnt="0"/>
      <dgm:spPr/>
    </dgm:pt>
    <dgm:pt modelId="{DF73769B-A9A4-4992-9BBF-6A5AB4F62232}" type="pres">
      <dgm:prSet presAssocID="{F0A17381-82E1-438D-9063-DF5518C5792B}" presName="box" presStyleLbl="node1" presStyleIdx="2" presStyleCnt="3"/>
      <dgm:spPr/>
      <dgm:t>
        <a:bodyPr/>
        <a:lstStyle/>
        <a:p>
          <a:endParaRPr lang="tr-TR"/>
        </a:p>
      </dgm:t>
    </dgm:pt>
    <dgm:pt modelId="{D27BECEF-DDCF-4182-8113-05C4041AEB1A}" type="pres">
      <dgm:prSet presAssocID="{F0A17381-82E1-438D-9063-DF5518C5792B}" presName="img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</dgm:spPr>
      <dgm:t>
        <a:bodyPr/>
        <a:lstStyle/>
        <a:p>
          <a:endParaRPr lang="tr-TR"/>
        </a:p>
      </dgm:t>
    </dgm:pt>
    <dgm:pt modelId="{242037F6-1CBE-49A0-8A25-C3B5C25A7404}" type="pres">
      <dgm:prSet presAssocID="{F0A17381-82E1-438D-9063-DF5518C5792B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A373C099-FEA2-4616-9679-AB7D38C9DD0C}" srcId="{9FB37542-EC0A-45C9-B824-89B2B16C9047}" destId="{310DAECE-121F-4E0A-8C42-83BE29FEEFA2}" srcOrd="1" destOrd="0" parTransId="{62C3BAB4-8F31-4BBB-8BAC-E5BFAF357E4A}" sibTransId="{D3F33F59-C735-4495-B3FD-12B2C6C88485}"/>
    <dgm:cxn modelId="{1B956EF5-6C2A-4A2B-BAA2-B1DA70E0048D}" type="presOf" srcId="{F4DBF720-44A2-4A1B-ADA8-5F1B66CB33E9}" destId="{049A8C53-175C-45ED-AA38-F40606A7035D}" srcOrd="1" destOrd="0" presId="urn:microsoft.com/office/officeart/2005/8/layout/vList4"/>
    <dgm:cxn modelId="{5BAA793A-3FAF-4F0C-A267-500F90C6EDE4}" srcId="{9FB37542-EC0A-45C9-B824-89B2B16C9047}" destId="{F4DBF720-44A2-4A1B-ADA8-5F1B66CB33E9}" srcOrd="0" destOrd="0" parTransId="{EDC31852-FA78-435F-A2B1-5686F585BECE}" sibTransId="{7CF705D0-43D0-4920-91E0-D1970CC42F48}"/>
    <dgm:cxn modelId="{52501741-A156-4EB5-86D7-A6ED22E863C3}" type="presOf" srcId="{F0A17381-82E1-438D-9063-DF5518C5792B}" destId="{242037F6-1CBE-49A0-8A25-C3B5C25A7404}" srcOrd="1" destOrd="0" presId="urn:microsoft.com/office/officeart/2005/8/layout/vList4"/>
    <dgm:cxn modelId="{FB8EDC68-FF13-4FC1-BE19-86602E07EA5F}" type="presOf" srcId="{310DAECE-121F-4E0A-8C42-83BE29FEEFA2}" destId="{BD079DDB-09EF-422B-9287-1336FC8E6ACD}" srcOrd="1" destOrd="0" presId="urn:microsoft.com/office/officeart/2005/8/layout/vList4"/>
    <dgm:cxn modelId="{4F5FD1E3-DDE9-4371-9D01-F5BAF9F54583}" type="presOf" srcId="{9FB37542-EC0A-45C9-B824-89B2B16C9047}" destId="{FD824CD8-BB6D-4CDB-B279-F4E60276CA46}" srcOrd="0" destOrd="0" presId="urn:microsoft.com/office/officeart/2005/8/layout/vList4"/>
    <dgm:cxn modelId="{D2ABA395-6292-4B41-BBC4-60FC3A6969F0}" type="presOf" srcId="{310DAECE-121F-4E0A-8C42-83BE29FEEFA2}" destId="{77BBCA8B-42E6-4CB0-B369-B4FC11A40ED3}" srcOrd="0" destOrd="0" presId="urn:microsoft.com/office/officeart/2005/8/layout/vList4"/>
    <dgm:cxn modelId="{B80F1BD5-4E28-41F7-B319-8237E4D583E2}" type="presOf" srcId="{F0A17381-82E1-438D-9063-DF5518C5792B}" destId="{DF73769B-A9A4-4992-9BBF-6A5AB4F62232}" srcOrd="0" destOrd="0" presId="urn:microsoft.com/office/officeart/2005/8/layout/vList4"/>
    <dgm:cxn modelId="{A64F07A1-053A-42E8-8A6D-2D7EDD1AFD62}" srcId="{9FB37542-EC0A-45C9-B824-89B2B16C9047}" destId="{F0A17381-82E1-438D-9063-DF5518C5792B}" srcOrd="2" destOrd="0" parTransId="{C733F480-2448-4613-8FBE-548D73EED65D}" sibTransId="{AF9F0549-8269-4FBF-9722-5AD938C6B12E}"/>
    <dgm:cxn modelId="{018E5221-A7B6-4658-BDD2-9E0E1D5392F9}" type="presOf" srcId="{F4DBF720-44A2-4A1B-ADA8-5F1B66CB33E9}" destId="{736B8085-2FCF-4D37-9E47-FFF5AE575D9C}" srcOrd="0" destOrd="0" presId="urn:microsoft.com/office/officeart/2005/8/layout/vList4"/>
    <dgm:cxn modelId="{4F859BF6-97F5-47B3-A86B-D5C98020CD53}" type="presParOf" srcId="{FD824CD8-BB6D-4CDB-B279-F4E60276CA46}" destId="{C9434985-6440-4703-82B4-ECC3BB593A62}" srcOrd="0" destOrd="0" presId="urn:microsoft.com/office/officeart/2005/8/layout/vList4"/>
    <dgm:cxn modelId="{47ADF9B4-7287-4E7D-84D1-68DAF526997D}" type="presParOf" srcId="{C9434985-6440-4703-82B4-ECC3BB593A62}" destId="{736B8085-2FCF-4D37-9E47-FFF5AE575D9C}" srcOrd="0" destOrd="0" presId="urn:microsoft.com/office/officeart/2005/8/layout/vList4"/>
    <dgm:cxn modelId="{94E28578-A029-4933-B3D1-92C30FB5124C}" type="presParOf" srcId="{C9434985-6440-4703-82B4-ECC3BB593A62}" destId="{8AFE6D78-3841-4958-B667-42E14C5CC5DE}" srcOrd="1" destOrd="0" presId="urn:microsoft.com/office/officeart/2005/8/layout/vList4"/>
    <dgm:cxn modelId="{9B96F22B-7AF2-4C97-A0B6-032AFFCF3270}" type="presParOf" srcId="{C9434985-6440-4703-82B4-ECC3BB593A62}" destId="{049A8C53-175C-45ED-AA38-F40606A7035D}" srcOrd="2" destOrd="0" presId="urn:microsoft.com/office/officeart/2005/8/layout/vList4"/>
    <dgm:cxn modelId="{B488C7E5-C553-4479-8634-9BD361448F36}" type="presParOf" srcId="{FD824CD8-BB6D-4CDB-B279-F4E60276CA46}" destId="{13E6282A-7677-4AC4-9DB6-61CC4EDB6C22}" srcOrd="1" destOrd="0" presId="urn:microsoft.com/office/officeart/2005/8/layout/vList4"/>
    <dgm:cxn modelId="{12D800DC-971A-4EE4-9AD5-F7F785EB7B9C}" type="presParOf" srcId="{FD824CD8-BB6D-4CDB-B279-F4E60276CA46}" destId="{EAA37878-2B22-4691-8DA3-DA5EAF424605}" srcOrd="2" destOrd="0" presId="urn:microsoft.com/office/officeart/2005/8/layout/vList4"/>
    <dgm:cxn modelId="{DB629E10-F4AF-40BD-B6FA-614850859140}" type="presParOf" srcId="{EAA37878-2B22-4691-8DA3-DA5EAF424605}" destId="{77BBCA8B-42E6-4CB0-B369-B4FC11A40ED3}" srcOrd="0" destOrd="0" presId="urn:microsoft.com/office/officeart/2005/8/layout/vList4"/>
    <dgm:cxn modelId="{2388C52A-FD71-4D92-BA96-2550E1C15C92}" type="presParOf" srcId="{EAA37878-2B22-4691-8DA3-DA5EAF424605}" destId="{6C4C8D5F-3A06-4D34-A94C-B403C184BBF4}" srcOrd="1" destOrd="0" presId="urn:microsoft.com/office/officeart/2005/8/layout/vList4"/>
    <dgm:cxn modelId="{17F889B7-A075-422A-9F3D-E42DD90A9B46}" type="presParOf" srcId="{EAA37878-2B22-4691-8DA3-DA5EAF424605}" destId="{BD079DDB-09EF-422B-9287-1336FC8E6ACD}" srcOrd="2" destOrd="0" presId="urn:microsoft.com/office/officeart/2005/8/layout/vList4"/>
    <dgm:cxn modelId="{7140059F-288D-4144-A2D5-85C8CF5379A7}" type="presParOf" srcId="{FD824CD8-BB6D-4CDB-B279-F4E60276CA46}" destId="{70BD705C-AE42-48D6-A99E-292C2F5804DB}" srcOrd="3" destOrd="0" presId="urn:microsoft.com/office/officeart/2005/8/layout/vList4"/>
    <dgm:cxn modelId="{C413B7D9-2F83-4A9D-91FB-7E240F2621CF}" type="presParOf" srcId="{FD824CD8-BB6D-4CDB-B279-F4E60276CA46}" destId="{7BCF2BD3-E00D-47DA-9820-65CEC1ABBE21}" srcOrd="4" destOrd="0" presId="urn:microsoft.com/office/officeart/2005/8/layout/vList4"/>
    <dgm:cxn modelId="{8D33758E-AD89-4E11-9066-27D083FD5FF5}" type="presParOf" srcId="{7BCF2BD3-E00D-47DA-9820-65CEC1ABBE21}" destId="{DF73769B-A9A4-4992-9BBF-6A5AB4F62232}" srcOrd="0" destOrd="0" presId="urn:microsoft.com/office/officeart/2005/8/layout/vList4"/>
    <dgm:cxn modelId="{ED6BF5A8-D4FB-43A5-89C8-4388BA9830D7}" type="presParOf" srcId="{7BCF2BD3-E00D-47DA-9820-65CEC1ABBE21}" destId="{D27BECEF-DDCF-4182-8113-05C4041AEB1A}" srcOrd="1" destOrd="0" presId="urn:microsoft.com/office/officeart/2005/8/layout/vList4"/>
    <dgm:cxn modelId="{3FD9EB81-E896-4C3E-B022-CB47508F4147}" type="presParOf" srcId="{7BCF2BD3-E00D-47DA-9820-65CEC1ABBE21}" destId="{242037F6-1CBE-49A0-8A25-C3B5C25A7404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B1827CF-834D-4EBC-822A-FC7ECAED4B41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94C7D294-EF13-4154-969B-86817DFD1B7C}">
      <dgm:prSet phldrT="[Text]"/>
      <dgm:spPr/>
      <dgm:t>
        <a:bodyPr/>
        <a:lstStyle/>
        <a:p>
          <a:r>
            <a:rPr lang="tr-TR" dirty="0" smtClean="0"/>
            <a:t>ERASMUS+</a:t>
          </a:r>
          <a:endParaRPr lang="tr-TR" dirty="0"/>
        </a:p>
      </dgm:t>
    </dgm:pt>
    <dgm:pt modelId="{20BC9CE1-44B4-468A-9397-98B260E5C1C8}" type="parTrans" cxnId="{DAC841EA-67C4-4977-A887-95BC5DEB3791}">
      <dgm:prSet/>
      <dgm:spPr/>
      <dgm:t>
        <a:bodyPr/>
        <a:lstStyle/>
        <a:p>
          <a:endParaRPr lang="tr-TR"/>
        </a:p>
      </dgm:t>
    </dgm:pt>
    <dgm:pt modelId="{4598784A-5E50-4633-9D28-29CF5C7132A7}" type="sibTrans" cxnId="{DAC841EA-67C4-4977-A887-95BC5DEB3791}">
      <dgm:prSet/>
      <dgm:spPr/>
      <dgm:t>
        <a:bodyPr/>
        <a:lstStyle/>
        <a:p>
          <a:endParaRPr lang="tr-TR"/>
        </a:p>
      </dgm:t>
    </dgm:pt>
    <dgm:pt modelId="{51DB1A7D-D283-4BAB-A8E7-8B9D66EC02D3}">
      <dgm:prSet phldrT="[Text]"/>
      <dgm:spPr/>
      <dgm:t>
        <a:bodyPr/>
        <a:lstStyle/>
        <a:p>
          <a:r>
            <a:rPr lang="tr-TR" dirty="0" smtClean="0"/>
            <a:t>BİREY </a:t>
          </a:r>
        </a:p>
        <a:p>
          <a:r>
            <a:rPr lang="tr-TR" dirty="0" smtClean="0"/>
            <a:t>ODAKLI</a:t>
          </a:r>
          <a:endParaRPr lang="tr-TR" dirty="0"/>
        </a:p>
      </dgm:t>
    </dgm:pt>
    <dgm:pt modelId="{B23E1B63-5E59-4F0C-BFF7-6974F6E13AF8}" type="parTrans" cxnId="{3A825078-B339-4E38-B80D-93C2798004D2}">
      <dgm:prSet/>
      <dgm:spPr/>
      <dgm:t>
        <a:bodyPr/>
        <a:lstStyle/>
        <a:p>
          <a:endParaRPr lang="tr-TR"/>
        </a:p>
      </dgm:t>
    </dgm:pt>
    <dgm:pt modelId="{68C47909-F3AF-40DB-A8D1-1F1F5E2267A0}" type="sibTrans" cxnId="{3A825078-B339-4E38-B80D-93C2798004D2}">
      <dgm:prSet/>
      <dgm:spPr/>
      <dgm:t>
        <a:bodyPr/>
        <a:lstStyle/>
        <a:p>
          <a:endParaRPr lang="tr-TR"/>
        </a:p>
      </dgm:t>
    </dgm:pt>
    <dgm:pt modelId="{2CD9ADA0-EC42-4A0E-A936-1398C4343722}">
      <dgm:prSet phldrT="[Text]"/>
      <dgm:spPr/>
      <dgm:t>
        <a:bodyPr/>
        <a:lstStyle/>
        <a:p>
          <a:r>
            <a:rPr lang="tr-TR" dirty="0" smtClean="0"/>
            <a:t>Öğrenciler, eğitmenler, çıraklar, gençlik çalışanları...</a:t>
          </a:r>
          <a:endParaRPr lang="tr-TR" dirty="0"/>
        </a:p>
      </dgm:t>
    </dgm:pt>
    <dgm:pt modelId="{774E4A6A-D0A6-4323-8225-592058687C22}" type="parTrans" cxnId="{51C98332-1A6E-4DF1-B09F-D2C5A0FD1FCC}">
      <dgm:prSet/>
      <dgm:spPr/>
      <dgm:t>
        <a:bodyPr/>
        <a:lstStyle/>
        <a:p>
          <a:endParaRPr lang="tr-TR"/>
        </a:p>
      </dgm:t>
    </dgm:pt>
    <dgm:pt modelId="{0C7AA5CE-469B-45AB-BBEA-058340DC0820}" type="sibTrans" cxnId="{51C98332-1A6E-4DF1-B09F-D2C5A0FD1FCC}">
      <dgm:prSet/>
      <dgm:spPr/>
      <dgm:t>
        <a:bodyPr/>
        <a:lstStyle/>
        <a:p>
          <a:endParaRPr lang="tr-TR"/>
        </a:p>
      </dgm:t>
    </dgm:pt>
    <dgm:pt modelId="{4B13087D-161A-4B2C-9F25-FBB81FA24366}">
      <dgm:prSet phldrT="[Text]"/>
      <dgm:spPr/>
      <dgm:t>
        <a:bodyPr/>
        <a:lstStyle/>
        <a:p>
          <a:r>
            <a:rPr lang="tr-TR" dirty="0" smtClean="0"/>
            <a:t>KURUM ODAKLI</a:t>
          </a:r>
          <a:endParaRPr lang="tr-TR" dirty="0"/>
        </a:p>
      </dgm:t>
    </dgm:pt>
    <dgm:pt modelId="{3C85D288-1A43-47ED-82FA-2C24F8ED5D65}" type="parTrans" cxnId="{FC1942E8-3651-4878-A2BA-1CCEAFAFAD71}">
      <dgm:prSet/>
      <dgm:spPr/>
      <dgm:t>
        <a:bodyPr/>
        <a:lstStyle/>
        <a:p>
          <a:endParaRPr lang="tr-TR"/>
        </a:p>
      </dgm:t>
    </dgm:pt>
    <dgm:pt modelId="{7B2A1A2D-9875-4287-811C-8767AB18311D}" type="sibTrans" cxnId="{FC1942E8-3651-4878-A2BA-1CCEAFAFAD71}">
      <dgm:prSet/>
      <dgm:spPr/>
      <dgm:t>
        <a:bodyPr/>
        <a:lstStyle/>
        <a:p>
          <a:endParaRPr lang="tr-TR"/>
        </a:p>
      </dgm:t>
    </dgm:pt>
    <dgm:pt modelId="{0CEF964B-CFC7-499E-B7DB-6FE54698AA22}">
      <dgm:prSet phldrT="[Text]"/>
      <dgm:spPr/>
      <dgm:t>
        <a:bodyPr/>
        <a:lstStyle/>
        <a:p>
          <a:r>
            <a:rPr lang="tr-TR" dirty="0" smtClean="0"/>
            <a:t>Kamu kurumları, şirketler, STK’lar...</a:t>
          </a:r>
          <a:endParaRPr lang="tr-TR" dirty="0"/>
        </a:p>
      </dgm:t>
    </dgm:pt>
    <dgm:pt modelId="{F206BFB8-3C12-4887-BC3E-3370D1EFA8E6}" type="parTrans" cxnId="{24DC9032-63DE-4A51-8F06-10682A2B8C7A}">
      <dgm:prSet/>
      <dgm:spPr/>
      <dgm:t>
        <a:bodyPr/>
        <a:lstStyle/>
        <a:p>
          <a:endParaRPr lang="tr-TR"/>
        </a:p>
      </dgm:t>
    </dgm:pt>
    <dgm:pt modelId="{45FD1833-E05E-4E43-9276-8DB286B47633}" type="sibTrans" cxnId="{24DC9032-63DE-4A51-8F06-10682A2B8C7A}">
      <dgm:prSet/>
      <dgm:spPr/>
      <dgm:t>
        <a:bodyPr/>
        <a:lstStyle/>
        <a:p>
          <a:endParaRPr lang="tr-TR"/>
        </a:p>
      </dgm:t>
    </dgm:pt>
    <dgm:pt modelId="{C8F08AE5-60CF-4940-B5B7-9D587AEEF4D8}" type="pres">
      <dgm:prSet presAssocID="{CB1827CF-834D-4EBC-822A-FC7ECAED4B4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B1756C84-36C7-4E6C-B7F5-A88A0284567D}" type="pres">
      <dgm:prSet presAssocID="{94C7D294-EF13-4154-969B-86817DFD1B7C}" presName="hierRoot1" presStyleCnt="0"/>
      <dgm:spPr/>
    </dgm:pt>
    <dgm:pt modelId="{92714320-856A-433F-A8E5-659B72F7176E}" type="pres">
      <dgm:prSet presAssocID="{94C7D294-EF13-4154-969B-86817DFD1B7C}" presName="composite" presStyleCnt="0"/>
      <dgm:spPr/>
    </dgm:pt>
    <dgm:pt modelId="{E0DD38A9-093D-4A86-AE8C-2AEB4EC2B47D}" type="pres">
      <dgm:prSet presAssocID="{94C7D294-EF13-4154-969B-86817DFD1B7C}" presName="background" presStyleLbl="node0" presStyleIdx="0" presStyleCnt="1"/>
      <dgm:spPr>
        <a:solidFill>
          <a:schemeClr val="accent2">
            <a:lumMod val="75000"/>
          </a:schemeClr>
        </a:solidFill>
      </dgm:spPr>
    </dgm:pt>
    <dgm:pt modelId="{FDA2E891-C64A-4755-8B50-51AE1163E2A1}" type="pres">
      <dgm:prSet presAssocID="{94C7D294-EF13-4154-969B-86817DFD1B7C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FFD07F2F-29F5-490C-A843-0741B576CC7E}" type="pres">
      <dgm:prSet presAssocID="{94C7D294-EF13-4154-969B-86817DFD1B7C}" presName="hierChild2" presStyleCnt="0"/>
      <dgm:spPr/>
    </dgm:pt>
    <dgm:pt modelId="{BFE2CAE3-804D-4E08-8CC8-114A66F181D4}" type="pres">
      <dgm:prSet presAssocID="{B23E1B63-5E59-4F0C-BFF7-6974F6E13AF8}" presName="Name10" presStyleLbl="parChTrans1D2" presStyleIdx="0" presStyleCnt="2"/>
      <dgm:spPr/>
      <dgm:t>
        <a:bodyPr/>
        <a:lstStyle/>
        <a:p>
          <a:endParaRPr lang="tr-TR"/>
        </a:p>
      </dgm:t>
    </dgm:pt>
    <dgm:pt modelId="{039D78E3-C9F4-43C6-A8AF-497A0AAC2140}" type="pres">
      <dgm:prSet presAssocID="{51DB1A7D-D283-4BAB-A8E7-8B9D66EC02D3}" presName="hierRoot2" presStyleCnt="0"/>
      <dgm:spPr/>
    </dgm:pt>
    <dgm:pt modelId="{D6A13973-DA54-41FE-9C01-B597D368EFE2}" type="pres">
      <dgm:prSet presAssocID="{51DB1A7D-D283-4BAB-A8E7-8B9D66EC02D3}" presName="composite2" presStyleCnt="0"/>
      <dgm:spPr/>
    </dgm:pt>
    <dgm:pt modelId="{7F4FE3C8-E086-4357-9FE6-FAF5D47D23A2}" type="pres">
      <dgm:prSet presAssocID="{51DB1A7D-D283-4BAB-A8E7-8B9D66EC02D3}" presName="background2" presStyleLbl="node2" presStyleIdx="0" presStyleCnt="2"/>
      <dgm:spPr>
        <a:solidFill>
          <a:schemeClr val="accent2">
            <a:lumMod val="75000"/>
          </a:schemeClr>
        </a:solidFill>
      </dgm:spPr>
    </dgm:pt>
    <dgm:pt modelId="{646EBF47-DCD0-4094-9E07-586C9F9B59FB}" type="pres">
      <dgm:prSet presAssocID="{51DB1A7D-D283-4BAB-A8E7-8B9D66EC02D3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A65FE102-0FBB-47AB-A345-FC09CADDB220}" type="pres">
      <dgm:prSet presAssocID="{51DB1A7D-D283-4BAB-A8E7-8B9D66EC02D3}" presName="hierChild3" presStyleCnt="0"/>
      <dgm:spPr/>
    </dgm:pt>
    <dgm:pt modelId="{664BC5B4-E4B6-417F-A1B0-24C2E4B64FB4}" type="pres">
      <dgm:prSet presAssocID="{774E4A6A-D0A6-4323-8225-592058687C22}" presName="Name17" presStyleLbl="parChTrans1D3" presStyleIdx="0" presStyleCnt="2"/>
      <dgm:spPr/>
      <dgm:t>
        <a:bodyPr/>
        <a:lstStyle/>
        <a:p>
          <a:endParaRPr lang="tr-TR"/>
        </a:p>
      </dgm:t>
    </dgm:pt>
    <dgm:pt modelId="{C50880EF-C8F4-490B-A6C6-0CC6C56CDDCF}" type="pres">
      <dgm:prSet presAssocID="{2CD9ADA0-EC42-4A0E-A936-1398C4343722}" presName="hierRoot3" presStyleCnt="0"/>
      <dgm:spPr/>
    </dgm:pt>
    <dgm:pt modelId="{14C1D112-F403-40B0-B93F-09A4DB5FA063}" type="pres">
      <dgm:prSet presAssocID="{2CD9ADA0-EC42-4A0E-A936-1398C4343722}" presName="composite3" presStyleCnt="0"/>
      <dgm:spPr/>
    </dgm:pt>
    <dgm:pt modelId="{59945681-A5B8-4CED-B5DB-303C1B899DBF}" type="pres">
      <dgm:prSet presAssocID="{2CD9ADA0-EC42-4A0E-A936-1398C4343722}" presName="background3" presStyleLbl="node3" presStyleIdx="0" presStyleCnt="2"/>
      <dgm:spPr>
        <a:solidFill>
          <a:schemeClr val="accent2">
            <a:lumMod val="75000"/>
          </a:schemeClr>
        </a:solidFill>
      </dgm:spPr>
    </dgm:pt>
    <dgm:pt modelId="{AD9A5046-B9B3-41DA-A9D6-DF3BB022D7B2}" type="pres">
      <dgm:prSet presAssocID="{2CD9ADA0-EC42-4A0E-A936-1398C4343722}" presName="text3" presStyleLbl="fgAcc3" presStyleIdx="0" presStyleCnt="2" custLinFactNeighborX="-73345" custLinFactNeighborY="-796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851A302F-A589-4D24-A0FB-F770EE03009F}" type="pres">
      <dgm:prSet presAssocID="{2CD9ADA0-EC42-4A0E-A936-1398C4343722}" presName="hierChild4" presStyleCnt="0"/>
      <dgm:spPr/>
    </dgm:pt>
    <dgm:pt modelId="{3937EE0D-3B19-45A7-AFF1-4E492264302C}" type="pres">
      <dgm:prSet presAssocID="{3C85D288-1A43-47ED-82FA-2C24F8ED5D65}" presName="Name10" presStyleLbl="parChTrans1D2" presStyleIdx="1" presStyleCnt="2"/>
      <dgm:spPr/>
      <dgm:t>
        <a:bodyPr/>
        <a:lstStyle/>
        <a:p>
          <a:endParaRPr lang="tr-TR"/>
        </a:p>
      </dgm:t>
    </dgm:pt>
    <dgm:pt modelId="{AB3920B5-BAE2-4D16-ACE1-060BE0EF2509}" type="pres">
      <dgm:prSet presAssocID="{4B13087D-161A-4B2C-9F25-FBB81FA24366}" presName="hierRoot2" presStyleCnt="0"/>
      <dgm:spPr/>
    </dgm:pt>
    <dgm:pt modelId="{D5072F4A-13E1-4EEA-96FD-1A9A5B768847}" type="pres">
      <dgm:prSet presAssocID="{4B13087D-161A-4B2C-9F25-FBB81FA24366}" presName="composite2" presStyleCnt="0"/>
      <dgm:spPr/>
    </dgm:pt>
    <dgm:pt modelId="{62F0CB86-C9AE-4635-8E72-95ED48FE52FD}" type="pres">
      <dgm:prSet presAssocID="{4B13087D-161A-4B2C-9F25-FBB81FA24366}" presName="background2" presStyleLbl="node2" presStyleIdx="1" presStyleCnt="2"/>
      <dgm:spPr>
        <a:solidFill>
          <a:schemeClr val="accent2">
            <a:lumMod val="75000"/>
          </a:schemeClr>
        </a:solidFill>
      </dgm:spPr>
    </dgm:pt>
    <dgm:pt modelId="{11066DA2-658D-479D-A2B4-E1D098485FDA}" type="pres">
      <dgm:prSet presAssocID="{4B13087D-161A-4B2C-9F25-FBB81FA24366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961ECBA7-33DA-45C7-A7D8-79F01FD79C63}" type="pres">
      <dgm:prSet presAssocID="{4B13087D-161A-4B2C-9F25-FBB81FA24366}" presName="hierChild3" presStyleCnt="0"/>
      <dgm:spPr/>
    </dgm:pt>
    <dgm:pt modelId="{2EB104D6-7879-4BAC-866C-2DB6A56BBCB0}" type="pres">
      <dgm:prSet presAssocID="{F206BFB8-3C12-4887-BC3E-3370D1EFA8E6}" presName="Name17" presStyleLbl="parChTrans1D3" presStyleIdx="1" presStyleCnt="2"/>
      <dgm:spPr/>
      <dgm:t>
        <a:bodyPr/>
        <a:lstStyle/>
        <a:p>
          <a:endParaRPr lang="tr-TR"/>
        </a:p>
      </dgm:t>
    </dgm:pt>
    <dgm:pt modelId="{11550C71-2DDB-40A9-8998-F6E84253226A}" type="pres">
      <dgm:prSet presAssocID="{0CEF964B-CFC7-499E-B7DB-6FE54698AA22}" presName="hierRoot3" presStyleCnt="0"/>
      <dgm:spPr/>
    </dgm:pt>
    <dgm:pt modelId="{74405B36-1499-439F-94A4-9EB094CF62FF}" type="pres">
      <dgm:prSet presAssocID="{0CEF964B-CFC7-499E-B7DB-6FE54698AA22}" presName="composite3" presStyleCnt="0"/>
      <dgm:spPr/>
    </dgm:pt>
    <dgm:pt modelId="{97333585-8114-471A-9160-CBB3A23F3FC9}" type="pres">
      <dgm:prSet presAssocID="{0CEF964B-CFC7-499E-B7DB-6FE54698AA22}" presName="background3" presStyleLbl="node3" presStyleIdx="1" presStyleCnt="2"/>
      <dgm:spPr>
        <a:solidFill>
          <a:schemeClr val="accent2">
            <a:lumMod val="75000"/>
          </a:schemeClr>
        </a:solidFill>
      </dgm:spPr>
    </dgm:pt>
    <dgm:pt modelId="{D46198F6-B40C-4FF7-BB08-5B3FAD5E800F}" type="pres">
      <dgm:prSet presAssocID="{0CEF964B-CFC7-499E-B7DB-6FE54698AA22}" presName="text3" presStyleLbl="fgAcc3" presStyleIdx="1" presStyleCnt="2" custLinFactNeighborX="95111" custLinFactNeighborY="-6389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D61E47D8-3D95-439A-A2EC-650D9EE3AF6E}" type="pres">
      <dgm:prSet presAssocID="{0CEF964B-CFC7-499E-B7DB-6FE54698AA22}" presName="hierChild4" presStyleCnt="0"/>
      <dgm:spPr/>
    </dgm:pt>
  </dgm:ptLst>
  <dgm:cxnLst>
    <dgm:cxn modelId="{3A825078-B339-4E38-B80D-93C2798004D2}" srcId="{94C7D294-EF13-4154-969B-86817DFD1B7C}" destId="{51DB1A7D-D283-4BAB-A8E7-8B9D66EC02D3}" srcOrd="0" destOrd="0" parTransId="{B23E1B63-5E59-4F0C-BFF7-6974F6E13AF8}" sibTransId="{68C47909-F3AF-40DB-A8D1-1F1F5E2267A0}"/>
    <dgm:cxn modelId="{5095223C-F17A-4BA0-8F9C-CCB494C84EC7}" type="presOf" srcId="{4B13087D-161A-4B2C-9F25-FBB81FA24366}" destId="{11066DA2-658D-479D-A2B4-E1D098485FDA}" srcOrd="0" destOrd="0" presId="urn:microsoft.com/office/officeart/2005/8/layout/hierarchy1"/>
    <dgm:cxn modelId="{F7965EDC-3199-4566-A1C9-5226401E46C2}" type="presOf" srcId="{CB1827CF-834D-4EBC-822A-FC7ECAED4B41}" destId="{C8F08AE5-60CF-4940-B5B7-9D587AEEF4D8}" srcOrd="0" destOrd="0" presId="urn:microsoft.com/office/officeart/2005/8/layout/hierarchy1"/>
    <dgm:cxn modelId="{FC1942E8-3651-4878-A2BA-1CCEAFAFAD71}" srcId="{94C7D294-EF13-4154-969B-86817DFD1B7C}" destId="{4B13087D-161A-4B2C-9F25-FBB81FA24366}" srcOrd="1" destOrd="0" parTransId="{3C85D288-1A43-47ED-82FA-2C24F8ED5D65}" sibTransId="{7B2A1A2D-9875-4287-811C-8767AB18311D}"/>
    <dgm:cxn modelId="{DAC841EA-67C4-4977-A887-95BC5DEB3791}" srcId="{CB1827CF-834D-4EBC-822A-FC7ECAED4B41}" destId="{94C7D294-EF13-4154-969B-86817DFD1B7C}" srcOrd="0" destOrd="0" parTransId="{20BC9CE1-44B4-468A-9397-98B260E5C1C8}" sibTransId="{4598784A-5E50-4633-9D28-29CF5C7132A7}"/>
    <dgm:cxn modelId="{1CE7E809-D8DE-4E14-86BB-0F66A27B91D2}" type="presOf" srcId="{3C85D288-1A43-47ED-82FA-2C24F8ED5D65}" destId="{3937EE0D-3B19-45A7-AFF1-4E492264302C}" srcOrd="0" destOrd="0" presId="urn:microsoft.com/office/officeart/2005/8/layout/hierarchy1"/>
    <dgm:cxn modelId="{24477169-A031-44F3-8051-11D4D0691D3F}" type="presOf" srcId="{F206BFB8-3C12-4887-BC3E-3370D1EFA8E6}" destId="{2EB104D6-7879-4BAC-866C-2DB6A56BBCB0}" srcOrd="0" destOrd="0" presId="urn:microsoft.com/office/officeart/2005/8/layout/hierarchy1"/>
    <dgm:cxn modelId="{E93BB1EC-E8BB-4433-8BCE-8EF70BCA2EBE}" type="presOf" srcId="{0CEF964B-CFC7-499E-B7DB-6FE54698AA22}" destId="{D46198F6-B40C-4FF7-BB08-5B3FAD5E800F}" srcOrd="0" destOrd="0" presId="urn:microsoft.com/office/officeart/2005/8/layout/hierarchy1"/>
    <dgm:cxn modelId="{78770E48-36E2-497D-B8ED-4EFB9E27DEF3}" type="presOf" srcId="{2CD9ADA0-EC42-4A0E-A936-1398C4343722}" destId="{AD9A5046-B9B3-41DA-A9D6-DF3BB022D7B2}" srcOrd="0" destOrd="0" presId="urn:microsoft.com/office/officeart/2005/8/layout/hierarchy1"/>
    <dgm:cxn modelId="{3F501004-C6E5-421E-8B5A-BCADBB471CAA}" type="presOf" srcId="{774E4A6A-D0A6-4323-8225-592058687C22}" destId="{664BC5B4-E4B6-417F-A1B0-24C2E4B64FB4}" srcOrd="0" destOrd="0" presId="urn:microsoft.com/office/officeart/2005/8/layout/hierarchy1"/>
    <dgm:cxn modelId="{24DC9032-63DE-4A51-8F06-10682A2B8C7A}" srcId="{4B13087D-161A-4B2C-9F25-FBB81FA24366}" destId="{0CEF964B-CFC7-499E-B7DB-6FE54698AA22}" srcOrd="0" destOrd="0" parTransId="{F206BFB8-3C12-4887-BC3E-3370D1EFA8E6}" sibTransId="{45FD1833-E05E-4E43-9276-8DB286B47633}"/>
    <dgm:cxn modelId="{51C98332-1A6E-4DF1-B09F-D2C5A0FD1FCC}" srcId="{51DB1A7D-D283-4BAB-A8E7-8B9D66EC02D3}" destId="{2CD9ADA0-EC42-4A0E-A936-1398C4343722}" srcOrd="0" destOrd="0" parTransId="{774E4A6A-D0A6-4323-8225-592058687C22}" sibTransId="{0C7AA5CE-469B-45AB-BBEA-058340DC0820}"/>
    <dgm:cxn modelId="{E1B04B97-60B3-4688-93F6-12A18B8D7A06}" type="presOf" srcId="{B23E1B63-5E59-4F0C-BFF7-6974F6E13AF8}" destId="{BFE2CAE3-804D-4E08-8CC8-114A66F181D4}" srcOrd="0" destOrd="0" presId="urn:microsoft.com/office/officeart/2005/8/layout/hierarchy1"/>
    <dgm:cxn modelId="{7CF350C6-E679-4AF9-AE4E-26911A49C1BB}" type="presOf" srcId="{51DB1A7D-D283-4BAB-A8E7-8B9D66EC02D3}" destId="{646EBF47-DCD0-4094-9E07-586C9F9B59FB}" srcOrd="0" destOrd="0" presId="urn:microsoft.com/office/officeart/2005/8/layout/hierarchy1"/>
    <dgm:cxn modelId="{D2F773E9-BC35-4483-881D-90F4C6E83648}" type="presOf" srcId="{94C7D294-EF13-4154-969B-86817DFD1B7C}" destId="{FDA2E891-C64A-4755-8B50-51AE1163E2A1}" srcOrd="0" destOrd="0" presId="urn:microsoft.com/office/officeart/2005/8/layout/hierarchy1"/>
    <dgm:cxn modelId="{789CD4E4-457B-41E1-B321-F44949356644}" type="presParOf" srcId="{C8F08AE5-60CF-4940-B5B7-9D587AEEF4D8}" destId="{B1756C84-36C7-4E6C-B7F5-A88A0284567D}" srcOrd="0" destOrd="0" presId="urn:microsoft.com/office/officeart/2005/8/layout/hierarchy1"/>
    <dgm:cxn modelId="{49845C56-6241-425A-AE9E-A53E8C6D48F5}" type="presParOf" srcId="{B1756C84-36C7-4E6C-B7F5-A88A0284567D}" destId="{92714320-856A-433F-A8E5-659B72F7176E}" srcOrd="0" destOrd="0" presId="urn:microsoft.com/office/officeart/2005/8/layout/hierarchy1"/>
    <dgm:cxn modelId="{89762967-3D48-43F1-B472-5CC988DC23D0}" type="presParOf" srcId="{92714320-856A-433F-A8E5-659B72F7176E}" destId="{E0DD38A9-093D-4A86-AE8C-2AEB4EC2B47D}" srcOrd="0" destOrd="0" presId="urn:microsoft.com/office/officeart/2005/8/layout/hierarchy1"/>
    <dgm:cxn modelId="{7CBE0DF6-CC4E-4545-82C7-1B2BA78B1F00}" type="presParOf" srcId="{92714320-856A-433F-A8E5-659B72F7176E}" destId="{FDA2E891-C64A-4755-8B50-51AE1163E2A1}" srcOrd="1" destOrd="0" presId="urn:microsoft.com/office/officeart/2005/8/layout/hierarchy1"/>
    <dgm:cxn modelId="{1DCF5180-146B-44D2-BAAC-66EBDC912497}" type="presParOf" srcId="{B1756C84-36C7-4E6C-B7F5-A88A0284567D}" destId="{FFD07F2F-29F5-490C-A843-0741B576CC7E}" srcOrd="1" destOrd="0" presId="urn:microsoft.com/office/officeart/2005/8/layout/hierarchy1"/>
    <dgm:cxn modelId="{DD3BC2D6-1359-495B-8787-01D2B7EC3091}" type="presParOf" srcId="{FFD07F2F-29F5-490C-A843-0741B576CC7E}" destId="{BFE2CAE3-804D-4E08-8CC8-114A66F181D4}" srcOrd="0" destOrd="0" presId="urn:microsoft.com/office/officeart/2005/8/layout/hierarchy1"/>
    <dgm:cxn modelId="{8EFD330B-8BB2-43E9-A495-096A7790C275}" type="presParOf" srcId="{FFD07F2F-29F5-490C-A843-0741B576CC7E}" destId="{039D78E3-C9F4-43C6-A8AF-497A0AAC2140}" srcOrd="1" destOrd="0" presId="urn:microsoft.com/office/officeart/2005/8/layout/hierarchy1"/>
    <dgm:cxn modelId="{347E0629-E20C-4BA1-BE87-3076953210D2}" type="presParOf" srcId="{039D78E3-C9F4-43C6-A8AF-497A0AAC2140}" destId="{D6A13973-DA54-41FE-9C01-B597D368EFE2}" srcOrd="0" destOrd="0" presId="urn:microsoft.com/office/officeart/2005/8/layout/hierarchy1"/>
    <dgm:cxn modelId="{B8C6FC6C-C780-424E-8FDD-F0AF5F663397}" type="presParOf" srcId="{D6A13973-DA54-41FE-9C01-B597D368EFE2}" destId="{7F4FE3C8-E086-4357-9FE6-FAF5D47D23A2}" srcOrd="0" destOrd="0" presId="urn:microsoft.com/office/officeart/2005/8/layout/hierarchy1"/>
    <dgm:cxn modelId="{41E3D9DA-2759-43D3-A915-D3EACD27BE12}" type="presParOf" srcId="{D6A13973-DA54-41FE-9C01-B597D368EFE2}" destId="{646EBF47-DCD0-4094-9E07-586C9F9B59FB}" srcOrd="1" destOrd="0" presId="urn:microsoft.com/office/officeart/2005/8/layout/hierarchy1"/>
    <dgm:cxn modelId="{B5A17EC4-69FD-408B-9BDF-881BA7BA923D}" type="presParOf" srcId="{039D78E3-C9F4-43C6-A8AF-497A0AAC2140}" destId="{A65FE102-0FBB-47AB-A345-FC09CADDB220}" srcOrd="1" destOrd="0" presId="urn:microsoft.com/office/officeart/2005/8/layout/hierarchy1"/>
    <dgm:cxn modelId="{2C306721-D286-4C54-8FF2-BD1C671B4C96}" type="presParOf" srcId="{A65FE102-0FBB-47AB-A345-FC09CADDB220}" destId="{664BC5B4-E4B6-417F-A1B0-24C2E4B64FB4}" srcOrd="0" destOrd="0" presId="urn:microsoft.com/office/officeart/2005/8/layout/hierarchy1"/>
    <dgm:cxn modelId="{6D68633C-AD1B-4122-AA79-A69977F3262E}" type="presParOf" srcId="{A65FE102-0FBB-47AB-A345-FC09CADDB220}" destId="{C50880EF-C8F4-490B-A6C6-0CC6C56CDDCF}" srcOrd="1" destOrd="0" presId="urn:microsoft.com/office/officeart/2005/8/layout/hierarchy1"/>
    <dgm:cxn modelId="{6ACC2EF4-8B7D-4D6D-B032-12F6DDBAEB9E}" type="presParOf" srcId="{C50880EF-C8F4-490B-A6C6-0CC6C56CDDCF}" destId="{14C1D112-F403-40B0-B93F-09A4DB5FA063}" srcOrd="0" destOrd="0" presId="urn:microsoft.com/office/officeart/2005/8/layout/hierarchy1"/>
    <dgm:cxn modelId="{7138A0EC-A55C-469D-BDCF-F6399EC1B2B6}" type="presParOf" srcId="{14C1D112-F403-40B0-B93F-09A4DB5FA063}" destId="{59945681-A5B8-4CED-B5DB-303C1B899DBF}" srcOrd="0" destOrd="0" presId="urn:microsoft.com/office/officeart/2005/8/layout/hierarchy1"/>
    <dgm:cxn modelId="{258BE676-AE3A-49ED-A598-A8803568531E}" type="presParOf" srcId="{14C1D112-F403-40B0-B93F-09A4DB5FA063}" destId="{AD9A5046-B9B3-41DA-A9D6-DF3BB022D7B2}" srcOrd="1" destOrd="0" presId="urn:microsoft.com/office/officeart/2005/8/layout/hierarchy1"/>
    <dgm:cxn modelId="{00C4FFC2-7C51-438A-9120-EB6BBE8C6C5B}" type="presParOf" srcId="{C50880EF-C8F4-490B-A6C6-0CC6C56CDDCF}" destId="{851A302F-A589-4D24-A0FB-F770EE03009F}" srcOrd="1" destOrd="0" presId="urn:microsoft.com/office/officeart/2005/8/layout/hierarchy1"/>
    <dgm:cxn modelId="{4225E185-EA13-451C-ADBC-B8CD0086DBB3}" type="presParOf" srcId="{FFD07F2F-29F5-490C-A843-0741B576CC7E}" destId="{3937EE0D-3B19-45A7-AFF1-4E492264302C}" srcOrd="2" destOrd="0" presId="urn:microsoft.com/office/officeart/2005/8/layout/hierarchy1"/>
    <dgm:cxn modelId="{5FD86E67-F379-4FB7-9C7A-39921F19E78F}" type="presParOf" srcId="{FFD07F2F-29F5-490C-A843-0741B576CC7E}" destId="{AB3920B5-BAE2-4D16-ACE1-060BE0EF2509}" srcOrd="3" destOrd="0" presId="urn:microsoft.com/office/officeart/2005/8/layout/hierarchy1"/>
    <dgm:cxn modelId="{DB8994CA-AA99-46A2-98D9-2E276F4C9389}" type="presParOf" srcId="{AB3920B5-BAE2-4D16-ACE1-060BE0EF2509}" destId="{D5072F4A-13E1-4EEA-96FD-1A9A5B768847}" srcOrd="0" destOrd="0" presId="urn:microsoft.com/office/officeart/2005/8/layout/hierarchy1"/>
    <dgm:cxn modelId="{4A811C21-9EE6-4530-8FF5-AA7F6779DB0D}" type="presParOf" srcId="{D5072F4A-13E1-4EEA-96FD-1A9A5B768847}" destId="{62F0CB86-C9AE-4635-8E72-95ED48FE52FD}" srcOrd="0" destOrd="0" presId="urn:microsoft.com/office/officeart/2005/8/layout/hierarchy1"/>
    <dgm:cxn modelId="{7DDEAF7D-60F3-475A-993A-044E4F8AB118}" type="presParOf" srcId="{D5072F4A-13E1-4EEA-96FD-1A9A5B768847}" destId="{11066DA2-658D-479D-A2B4-E1D098485FDA}" srcOrd="1" destOrd="0" presId="urn:microsoft.com/office/officeart/2005/8/layout/hierarchy1"/>
    <dgm:cxn modelId="{6F2CEE48-F5DF-43A7-82A3-3CFFF743F920}" type="presParOf" srcId="{AB3920B5-BAE2-4D16-ACE1-060BE0EF2509}" destId="{961ECBA7-33DA-45C7-A7D8-79F01FD79C63}" srcOrd="1" destOrd="0" presId="urn:microsoft.com/office/officeart/2005/8/layout/hierarchy1"/>
    <dgm:cxn modelId="{3A1F5FB7-B2E2-457B-8E03-E3030987D3E8}" type="presParOf" srcId="{961ECBA7-33DA-45C7-A7D8-79F01FD79C63}" destId="{2EB104D6-7879-4BAC-866C-2DB6A56BBCB0}" srcOrd="0" destOrd="0" presId="urn:microsoft.com/office/officeart/2005/8/layout/hierarchy1"/>
    <dgm:cxn modelId="{FAFFFDDE-8942-4F84-858E-F37606686DCB}" type="presParOf" srcId="{961ECBA7-33DA-45C7-A7D8-79F01FD79C63}" destId="{11550C71-2DDB-40A9-8998-F6E84253226A}" srcOrd="1" destOrd="0" presId="urn:microsoft.com/office/officeart/2005/8/layout/hierarchy1"/>
    <dgm:cxn modelId="{BE931AD2-591D-47D1-BC9B-253E4562ED33}" type="presParOf" srcId="{11550C71-2DDB-40A9-8998-F6E84253226A}" destId="{74405B36-1499-439F-94A4-9EB094CF62FF}" srcOrd="0" destOrd="0" presId="urn:microsoft.com/office/officeart/2005/8/layout/hierarchy1"/>
    <dgm:cxn modelId="{C69F385F-5A0A-4201-AC15-0EBC3DE2CB8B}" type="presParOf" srcId="{74405B36-1499-439F-94A4-9EB094CF62FF}" destId="{97333585-8114-471A-9160-CBB3A23F3FC9}" srcOrd="0" destOrd="0" presId="urn:microsoft.com/office/officeart/2005/8/layout/hierarchy1"/>
    <dgm:cxn modelId="{F709B119-D0D2-4B03-9C38-7A2BCB01B2A9}" type="presParOf" srcId="{74405B36-1499-439F-94A4-9EB094CF62FF}" destId="{D46198F6-B40C-4FF7-BB08-5B3FAD5E800F}" srcOrd="1" destOrd="0" presId="urn:microsoft.com/office/officeart/2005/8/layout/hierarchy1"/>
    <dgm:cxn modelId="{BA9D9C17-EDD9-48B4-A63E-228A1B59B4BE}" type="presParOf" srcId="{11550C71-2DDB-40A9-8998-F6E84253226A}" destId="{D61E47D8-3D95-439A-A2EC-650D9EE3AF6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B1827CF-834D-4EBC-822A-FC7ECAED4B41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94C7D294-EF13-4154-969B-86817DFD1B7C}">
      <dgm:prSet phldrT="[Text]"/>
      <dgm:spPr/>
      <dgm:t>
        <a:bodyPr/>
        <a:lstStyle/>
        <a:p>
          <a:r>
            <a:rPr lang="tr-TR" dirty="0" smtClean="0"/>
            <a:t>ERASMUS+</a:t>
          </a:r>
          <a:endParaRPr lang="tr-TR" dirty="0"/>
        </a:p>
      </dgm:t>
    </dgm:pt>
    <dgm:pt modelId="{20BC9CE1-44B4-468A-9397-98B260E5C1C8}" type="parTrans" cxnId="{DAC841EA-67C4-4977-A887-95BC5DEB3791}">
      <dgm:prSet/>
      <dgm:spPr/>
      <dgm:t>
        <a:bodyPr/>
        <a:lstStyle/>
        <a:p>
          <a:endParaRPr lang="tr-TR"/>
        </a:p>
      </dgm:t>
    </dgm:pt>
    <dgm:pt modelId="{4598784A-5E50-4633-9D28-29CF5C7132A7}" type="sibTrans" cxnId="{DAC841EA-67C4-4977-A887-95BC5DEB3791}">
      <dgm:prSet/>
      <dgm:spPr/>
      <dgm:t>
        <a:bodyPr/>
        <a:lstStyle/>
        <a:p>
          <a:endParaRPr lang="tr-TR"/>
        </a:p>
      </dgm:t>
    </dgm:pt>
    <dgm:pt modelId="{51DB1A7D-D283-4BAB-A8E7-8B9D66EC02D3}">
      <dgm:prSet phldrT="[Text]"/>
      <dgm:spPr/>
      <dgm:t>
        <a:bodyPr/>
        <a:lstStyle/>
        <a:p>
          <a:r>
            <a:rPr lang="tr-TR" dirty="0" smtClean="0"/>
            <a:t>ÜLKE MERKEZLİ</a:t>
          </a:r>
          <a:endParaRPr lang="tr-TR" dirty="0"/>
        </a:p>
      </dgm:t>
    </dgm:pt>
    <dgm:pt modelId="{B23E1B63-5E59-4F0C-BFF7-6974F6E13AF8}" type="parTrans" cxnId="{3A825078-B339-4E38-B80D-93C2798004D2}">
      <dgm:prSet/>
      <dgm:spPr/>
      <dgm:t>
        <a:bodyPr/>
        <a:lstStyle/>
        <a:p>
          <a:endParaRPr lang="tr-TR"/>
        </a:p>
      </dgm:t>
    </dgm:pt>
    <dgm:pt modelId="{68C47909-F3AF-40DB-A8D1-1F1F5E2267A0}" type="sibTrans" cxnId="{3A825078-B339-4E38-B80D-93C2798004D2}">
      <dgm:prSet/>
      <dgm:spPr/>
      <dgm:t>
        <a:bodyPr/>
        <a:lstStyle/>
        <a:p>
          <a:endParaRPr lang="tr-TR"/>
        </a:p>
      </dgm:t>
    </dgm:pt>
    <dgm:pt modelId="{2CD9ADA0-EC42-4A0E-A936-1398C4343722}">
      <dgm:prSet phldrT="[Text]"/>
      <dgm:spPr/>
      <dgm:t>
        <a:bodyPr/>
        <a:lstStyle/>
        <a:p>
          <a:r>
            <a:rPr lang="tr-TR" dirty="0" smtClean="0"/>
            <a:t>Ulusal Ajanslar</a:t>
          </a:r>
          <a:endParaRPr lang="tr-TR" dirty="0"/>
        </a:p>
      </dgm:t>
    </dgm:pt>
    <dgm:pt modelId="{774E4A6A-D0A6-4323-8225-592058687C22}" type="parTrans" cxnId="{51C98332-1A6E-4DF1-B09F-D2C5A0FD1FCC}">
      <dgm:prSet/>
      <dgm:spPr/>
      <dgm:t>
        <a:bodyPr/>
        <a:lstStyle/>
        <a:p>
          <a:endParaRPr lang="tr-TR"/>
        </a:p>
      </dgm:t>
    </dgm:pt>
    <dgm:pt modelId="{0C7AA5CE-469B-45AB-BBEA-058340DC0820}" type="sibTrans" cxnId="{51C98332-1A6E-4DF1-B09F-D2C5A0FD1FCC}">
      <dgm:prSet/>
      <dgm:spPr/>
      <dgm:t>
        <a:bodyPr/>
        <a:lstStyle/>
        <a:p>
          <a:endParaRPr lang="tr-TR"/>
        </a:p>
      </dgm:t>
    </dgm:pt>
    <dgm:pt modelId="{4B13087D-161A-4B2C-9F25-FBB81FA24366}">
      <dgm:prSet phldrT="[Text]"/>
      <dgm:spPr/>
      <dgm:t>
        <a:bodyPr/>
        <a:lstStyle/>
        <a:p>
          <a:r>
            <a:rPr lang="tr-TR" dirty="0" smtClean="0"/>
            <a:t>MERKEZİ</a:t>
          </a:r>
          <a:endParaRPr lang="tr-TR" dirty="0"/>
        </a:p>
      </dgm:t>
    </dgm:pt>
    <dgm:pt modelId="{3C85D288-1A43-47ED-82FA-2C24F8ED5D65}" type="parTrans" cxnId="{FC1942E8-3651-4878-A2BA-1CCEAFAFAD71}">
      <dgm:prSet/>
      <dgm:spPr/>
      <dgm:t>
        <a:bodyPr/>
        <a:lstStyle/>
        <a:p>
          <a:endParaRPr lang="tr-TR"/>
        </a:p>
      </dgm:t>
    </dgm:pt>
    <dgm:pt modelId="{7B2A1A2D-9875-4287-811C-8767AB18311D}" type="sibTrans" cxnId="{FC1942E8-3651-4878-A2BA-1CCEAFAFAD71}">
      <dgm:prSet/>
      <dgm:spPr/>
      <dgm:t>
        <a:bodyPr/>
        <a:lstStyle/>
        <a:p>
          <a:endParaRPr lang="tr-TR"/>
        </a:p>
      </dgm:t>
    </dgm:pt>
    <dgm:pt modelId="{0CEF964B-CFC7-499E-B7DB-6FE54698AA22}">
      <dgm:prSet phldrT="[Text]"/>
      <dgm:spPr/>
      <dgm:t>
        <a:bodyPr/>
        <a:lstStyle/>
        <a:p>
          <a:r>
            <a:rPr lang="tr-TR" dirty="0" smtClean="0"/>
            <a:t>Avrupa Komisyonu Yürütme Ajansı</a:t>
          </a:r>
          <a:endParaRPr lang="tr-TR" dirty="0"/>
        </a:p>
      </dgm:t>
    </dgm:pt>
    <dgm:pt modelId="{F206BFB8-3C12-4887-BC3E-3370D1EFA8E6}" type="parTrans" cxnId="{24DC9032-63DE-4A51-8F06-10682A2B8C7A}">
      <dgm:prSet/>
      <dgm:spPr/>
      <dgm:t>
        <a:bodyPr/>
        <a:lstStyle/>
        <a:p>
          <a:endParaRPr lang="tr-TR"/>
        </a:p>
      </dgm:t>
    </dgm:pt>
    <dgm:pt modelId="{45FD1833-E05E-4E43-9276-8DB286B47633}" type="sibTrans" cxnId="{24DC9032-63DE-4A51-8F06-10682A2B8C7A}">
      <dgm:prSet/>
      <dgm:spPr/>
      <dgm:t>
        <a:bodyPr/>
        <a:lstStyle/>
        <a:p>
          <a:endParaRPr lang="tr-TR"/>
        </a:p>
      </dgm:t>
    </dgm:pt>
    <dgm:pt modelId="{C8F08AE5-60CF-4940-B5B7-9D587AEEF4D8}" type="pres">
      <dgm:prSet presAssocID="{CB1827CF-834D-4EBC-822A-FC7ECAED4B4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B1756C84-36C7-4E6C-B7F5-A88A0284567D}" type="pres">
      <dgm:prSet presAssocID="{94C7D294-EF13-4154-969B-86817DFD1B7C}" presName="hierRoot1" presStyleCnt="0"/>
      <dgm:spPr/>
    </dgm:pt>
    <dgm:pt modelId="{92714320-856A-433F-A8E5-659B72F7176E}" type="pres">
      <dgm:prSet presAssocID="{94C7D294-EF13-4154-969B-86817DFD1B7C}" presName="composite" presStyleCnt="0"/>
      <dgm:spPr/>
    </dgm:pt>
    <dgm:pt modelId="{E0DD38A9-093D-4A86-AE8C-2AEB4EC2B47D}" type="pres">
      <dgm:prSet presAssocID="{94C7D294-EF13-4154-969B-86817DFD1B7C}" presName="background" presStyleLbl="node0" presStyleIdx="0" presStyleCnt="1"/>
      <dgm:spPr>
        <a:solidFill>
          <a:schemeClr val="accent2">
            <a:lumMod val="75000"/>
          </a:schemeClr>
        </a:solidFill>
      </dgm:spPr>
    </dgm:pt>
    <dgm:pt modelId="{FDA2E891-C64A-4755-8B50-51AE1163E2A1}" type="pres">
      <dgm:prSet presAssocID="{94C7D294-EF13-4154-969B-86817DFD1B7C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FFD07F2F-29F5-490C-A843-0741B576CC7E}" type="pres">
      <dgm:prSet presAssocID="{94C7D294-EF13-4154-969B-86817DFD1B7C}" presName="hierChild2" presStyleCnt="0"/>
      <dgm:spPr/>
    </dgm:pt>
    <dgm:pt modelId="{BFE2CAE3-804D-4E08-8CC8-114A66F181D4}" type="pres">
      <dgm:prSet presAssocID="{B23E1B63-5E59-4F0C-BFF7-6974F6E13AF8}" presName="Name10" presStyleLbl="parChTrans1D2" presStyleIdx="0" presStyleCnt="2"/>
      <dgm:spPr/>
      <dgm:t>
        <a:bodyPr/>
        <a:lstStyle/>
        <a:p>
          <a:endParaRPr lang="tr-TR"/>
        </a:p>
      </dgm:t>
    </dgm:pt>
    <dgm:pt modelId="{039D78E3-C9F4-43C6-A8AF-497A0AAC2140}" type="pres">
      <dgm:prSet presAssocID="{51DB1A7D-D283-4BAB-A8E7-8B9D66EC02D3}" presName="hierRoot2" presStyleCnt="0"/>
      <dgm:spPr/>
    </dgm:pt>
    <dgm:pt modelId="{D6A13973-DA54-41FE-9C01-B597D368EFE2}" type="pres">
      <dgm:prSet presAssocID="{51DB1A7D-D283-4BAB-A8E7-8B9D66EC02D3}" presName="composite2" presStyleCnt="0"/>
      <dgm:spPr/>
    </dgm:pt>
    <dgm:pt modelId="{7F4FE3C8-E086-4357-9FE6-FAF5D47D23A2}" type="pres">
      <dgm:prSet presAssocID="{51DB1A7D-D283-4BAB-A8E7-8B9D66EC02D3}" presName="background2" presStyleLbl="node2" presStyleIdx="0" presStyleCnt="2"/>
      <dgm:spPr>
        <a:solidFill>
          <a:schemeClr val="accent2">
            <a:lumMod val="75000"/>
          </a:schemeClr>
        </a:solidFill>
      </dgm:spPr>
    </dgm:pt>
    <dgm:pt modelId="{646EBF47-DCD0-4094-9E07-586C9F9B59FB}" type="pres">
      <dgm:prSet presAssocID="{51DB1A7D-D283-4BAB-A8E7-8B9D66EC02D3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A65FE102-0FBB-47AB-A345-FC09CADDB220}" type="pres">
      <dgm:prSet presAssocID="{51DB1A7D-D283-4BAB-A8E7-8B9D66EC02D3}" presName="hierChild3" presStyleCnt="0"/>
      <dgm:spPr/>
    </dgm:pt>
    <dgm:pt modelId="{664BC5B4-E4B6-417F-A1B0-24C2E4B64FB4}" type="pres">
      <dgm:prSet presAssocID="{774E4A6A-D0A6-4323-8225-592058687C22}" presName="Name17" presStyleLbl="parChTrans1D3" presStyleIdx="0" presStyleCnt="2"/>
      <dgm:spPr/>
      <dgm:t>
        <a:bodyPr/>
        <a:lstStyle/>
        <a:p>
          <a:endParaRPr lang="tr-TR"/>
        </a:p>
      </dgm:t>
    </dgm:pt>
    <dgm:pt modelId="{C50880EF-C8F4-490B-A6C6-0CC6C56CDDCF}" type="pres">
      <dgm:prSet presAssocID="{2CD9ADA0-EC42-4A0E-A936-1398C4343722}" presName="hierRoot3" presStyleCnt="0"/>
      <dgm:spPr/>
    </dgm:pt>
    <dgm:pt modelId="{14C1D112-F403-40B0-B93F-09A4DB5FA063}" type="pres">
      <dgm:prSet presAssocID="{2CD9ADA0-EC42-4A0E-A936-1398C4343722}" presName="composite3" presStyleCnt="0"/>
      <dgm:spPr/>
    </dgm:pt>
    <dgm:pt modelId="{59945681-A5B8-4CED-B5DB-303C1B899DBF}" type="pres">
      <dgm:prSet presAssocID="{2CD9ADA0-EC42-4A0E-A936-1398C4343722}" presName="background3" presStyleLbl="node3" presStyleIdx="0" presStyleCnt="2"/>
      <dgm:spPr>
        <a:solidFill>
          <a:schemeClr val="accent2">
            <a:lumMod val="75000"/>
          </a:schemeClr>
        </a:solidFill>
      </dgm:spPr>
    </dgm:pt>
    <dgm:pt modelId="{AD9A5046-B9B3-41DA-A9D6-DF3BB022D7B2}" type="pres">
      <dgm:prSet presAssocID="{2CD9ADA0-EC42-4A0E-A936-1398C4343722}" presName="text3" presStyleLbl="fgAcc3" presStyleIdx="0" presStyleCnt="2" custLinFactNeighborX="-73345" custLinFactNeighborY="-796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851A302F-A589-4D24-A0FB-F770EE03009F}" type="pres">
      <dgm:prSet presAssocID="{2CD9ADA0-EC42-4A0E-A936-1398C4343722}" presName="hierChild4" presStyleCnt="0"/>
      <dgm:spPr/>
    </dgm:pt>
    <dgm:pt modelId="{3937EE0D-3B19-45A7-AFF1-4E492264302C}" type="pres">
      <dgm:prSet presAssocID="{3C85D288-1A43-47ED-82FA-2C24F8ED5D65}" presName="Name10" presStyleLbl="parChTrans1D2" presStyleIdx="1" presStyleCnt="2"/>
      <dgm:spPr/>
      <dgm:t>
        <a:bodyPr/>
        <a:lstStyle/>
        <a:p>
          <a:endParaRPr lang="tr-TR"/>
        </a:p>
      </dgm:t>
    </dgm:pt>
    <dgm:pt modelId="{AB3920B5-BAE2-4D16-ACE1-060BE0EF2509}" type="pres">
      <dgm:prSet presAssocID="{4B13087D-161A-4B2C-9F25-FBB81FA24366}" presName="hierRoot2" presStyleCnt="0"/>
      <dgm:spPr/>
    </dgm:pt>
    <dgm:pt modelId="{D5072F4A-13E1-4EEA-96FD-1A9A5B768847}" type="pres">
      <dgm:prSet presAssocID="{4B13087D-161A-4B2C-9F25-FBB81FA24366}" presName="composite2" presStyleCnt="0"/>
      <dgm:spPr/>
    </dgm:pt>
    <dgm:pt modelId="{62F0CB86-C9AE-4635-8E72-95ED48FE52FD}" type="pres">
      <dgm:prSet presAssocID="{4B13087D-161A-4B2C-9F25-FBB81FA24366}" presName="background2" presStyleLbl="node2" presStyleIdx="1" presStyleCnt="2"/>
      <dgm:spPr>
        <a:solidFill>
          <a:schemeClr val="accent2">
            <a:lumMod val="75000"/>
          </a:schemeClr>
        </a:solidFill>
      </dgm:spPr>
    </dgm:pt>
    <dgm:pt modelId="{11066DA2-658D-479D-A2B4-E1D098485FDA}" type="pres">
      <dgm:prSet presAssocID="{4B13087D-161A-4B2C-9F25-FBB81FA24366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961ECBA7-33DA-45C7-A7D8-79F01FD79C63}" type="pres">
      <dgm:prSet presAssocID="{4B13087D-161A-4B2C-9F25-FBB81FA24366}" presName="hierChild3" presStyleCnt="0"/>
      <dgm:spPr/>
    </dgm:pt>
    <dgm:pt modelId="{2EB104D6-7879-4BAC-866C-2DB6A56BBCB0}" type="pres">
      <dgm:prSet presAssocID="{F206BFB8-3C12-4887-BC3E-3370D1EFA8E6}" presName="Name17" presStyleLbl="parChTrans1D3" presStyleIdx="1" presStyleCnt="2"/>
      <dgm:spPr/>
      <dgm:t>
        <a:bodyPr/>
        <a:lstStyle/>
        <a:p>
          <a:endParaRPr lang="tr-TR"/>
        </a:p>
      </dgm:t>
    </dgm:pt>
    <dgm:pt modelId="{11550C71-2DDB-40A9-8998-F6E84253226A}" type="pres">
      <dgm:prSet presAssocID="{0CEF964B-CFC7-499E-B7DB-6FE54698AA22}" presName="hierRoot3" presStyleCnt="0"/>
      <dgm:spPr/>
    </dgm:pt>
    <dgm:pt modelId="{74405B36-1499-439F-94A4-9EB094CF62FF}" type="pres">
      <dgm:prSet presAssocID="{0CEF964B-CFC7-499E-B7DB-6FE54698AA22}" presName="composite3" presStyleCnt="0"/>
      <dgm:spPr/>
    </dgm:pt>
    <dgm:pt modelId="{97333585-8114-471A-9160-CBB3A23F3FC9}" type="pres">
      <dgm:prSet presAssocID="{0CEF964B-CFC7-499E-B7DB-6FE54698AA22}" presName="background3" presStyleLbl="node3" presStyleIdx="1" presStyleCnt="2"/>
      <dgm:spPr>
        <a:solidFill>
          <a:schemeClr val="accent2">
            <a:lumMod val="75000"/>
          </a:schemeClr>
        </a:solidFill>
      </dgm:spPr>
    </dgm:pt>
    <dgm:pt modelId="{D46198F6-B40C-4FF7-BB08-5B3FAD5E800F}" type="pres">
      <dgm:prSet presAssocID="{0CEF964B-CFC7-499E-B7DB-6FE54698AA22}" presName="text3" presStyleLbl="fgAcc3" presStyleIdx="1" presStyleCnt="2" custLinFactNeighborX="95111" custLinFactNeighborY="-6389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D61E47D8-3D95-439A-A2EC-650D9EE3AF6E}" type="pres">
      <dgm:prSet presAssocID="{0CEF964B-CFC7-499E-B7DB-6FE54698AA22}" presName="hierChild4" presStyleCnt="0"/>
      <dgm:spPr/>
    </dgm:pt>
  </dgm:ptLst>
  <dgm:cxnLst>
    <dgm:cxn modelId="{3A825078-B339-4E38-B80D-93C2798004D2}" srcId="{94C7D294-EF13-4154-969B-86817DFD1B7C}" destId="{51DB1A7D-D283-4BAB-A8E7-8B9D66EC02D3}" srcOrd="0" destOrd="0" parTransId="{B23E1B63-5E59-4F0C-BFF7-6974F6E13AF8}" sibTransId="{68C47909-F3AF-40DB-A8D1-1F1F5E2267A0}"/>
    <dgm:cxn modelId="{8404C19E-346C-4E0B-AE5D-B2154AF180A7}" type="presOf" srcId="{3C85D288-1A43-47ED-82FA-2C24F8ED5D65}" destId="{3937EE0D-3B19-45A7-AFF1-4E492264302C}" srcOrd="0" destOrd="0" presId="urn:microsoft.com/office/officeart/2005/8/layout/hierarchy1"/>
    <dgm:cxn modelId="{FC1942E8-3651-4878-A2BA-1CCEAFAFAD71}" srcId="{94C7D294-EF13-4154-969B-86817DFD1B7C}" destId="{4B13087D-161A-4B2C-9F25-FBB81FA24366}" srcOrd="1" destOrd="0" parTransId="{3C85D288-1A43-47ED-82FA-2C24F8ED5D65}" sibTransId="{7B2A1A2D-9875-4287-811C-8767AB18311D}"/>
    <dgm:cxn modelId="{DAC841EA-67C4-4977-A887-95BC5DEB3791}" srcId="{CB1827CF-834D-4EBC-822A-FC7ECAED4B41}" destId="{94C7D294-EF13-4154-969B-86817DFD1B7C}" srcOrd="0" destOrd="0" parTransId="{20BC9CE1-44B4-468A-9397-98B260E5C1C8}" sibTransId="{4598784A-5E50-4633-9D28-29CF5C7132A7}"/>
    <dgm:cxn modelId="{28B607B9-7DF9-4A1D-B313-5F9471DAABDB}" type="presOf" srcId="{94C7D294-EF13-4154-969B-86817DFD1B7C}" destId="{FDA2E891-C64A-4755-8B50-51AE1163E2A1}" srcOrd="0" destOrd="0" presId="urn:microsoft.com/office/officeart/2005/8/layout/hierarchy1"/>
    <dgm:cxn modelId="{AD80FDE8-E2E2-4881-8F48-CC56D984FE06}" type="presOf" srcId="{B23E1B63-5E59-4F0C-BFF7-6974F6E13AF8}" destId="{BFE2CAE3-804D-4E08-8CC8-114A66F181D4}" srcOrd="0" destOrd="0" presId="urn:microsoft.com/office/officeart/2005/8/layout/hierarchy1"/>
    <dgm:cxn modelId="{34AB504E-51E2-4D30-95B2-C0CEB1E8432C}" type="presOf" srcId="{0CEF964B-CFC7-499E-B7DB-6FE54698AA22}" destId="{D46198F6-B40C-4FF7-BB08-5B3FAD5E800F}" srcOrd="0" destOrd="0" presId="urn:microsoft.com/office/officeart/2005/8/layout/hierarchy1"/>
    <dgm:cxn modelId="{CB53EDFA-692C-4D1E-BE3B-513D471886E5}" type="presOf" srcId="{774E4A6A-D0A6-4323-8225-592058687C22}" destId="{664BC5B4-E4B6-417F-A1B0-24C2E4B64FB4}" srcOrd="0" destOrd="0" presId="urn:microsoft.com/office/officeart/2005/8/layout/hierarchy1"/>
    <dgm:cxn modelId="{00917A1E-6A5A-4414-A53D-926716291168}" type="presOf" srcId="{51DB1A7D-D283-4BAB-A8E7-8B9D66EC02D3}" destId="{646EBF47-DCD0-4094-9E07-586C9F9B59FB}" srcOrd="0" destOrd="0" presId="urn:microsoft.com/office/officeart/2005/8/layout/hierarchy1"/>
    <dgm:cxn modelId="{24DC9032-63DE-4A51-8F06-10682A2B8C7A}" srcId="{4B13087D-161A-4B2C-9F25-FBB81FA24366}" destId="{0CEF964B-CFC7-499E-B7DB-6FE54698AA22}" srcOrd="0" destOrd="0" parTransId="{F206BFB8-3C12-4887-BC3E-3370D1EFA8E6}" sibTransId="{45FD1833-E05E-4E43-9276-8DB286B47633}"/>
    <dgm:cxn modelId="{510B9535-A93B-4952-9C3D-67B0AE447A75}" type="presOf" srcId="{4B13087D-161A-4B2C-9F25-FBB81FA24366}" destId="{11066DA2-658D-479D-A2B4-E1D098485FDA}" srcOrd="0" destOrd="0" presId="urn:microsoft.com/office/officeart/2005/8/layout/hierarchy1"/>
    <dgm:cxn modelId="{51C98332-1A6E-4DF1-B09F-D2C5A0FD1FCC}" srcId="{51DB1A7D-D283-4BAB-A8E7-8B9D66EC02D3}" destId="{2CD9ADA0-EC42-4A0E-A936-1398C4343722}" srcOrd="0" destOrd="0" parTransId="{774E4A6A-D0A6-4323-8225-592058687C22}" sibTransId="{0C7AA5CE-469B-45AB-BBEA-058340DC0820}"/>
    <dgm:cxn modelId="{1B2054B4-128C-44BD-BEAE-647F9EBA28CD}" type="presOf" srcId="{F206BFB8-3C12-4887-BC3E-3370D1EFA8E6}" destId="{2EB104D6-7879-4BAC-866C-2DB6A56BBCB0}" srcOrd="0" destOrd="0" presId="urn:microsoft.com/office/officeart/2005/8/layout/hierarchy1"/>
    <dgm:cxn modelId="{86FB3A2C-7CF6-4045-905E-71165FC32BC0}" type="presOf" srcId="{CB1827CF-834D-4EBC-822A-FC7ECAED4B41}" destId="{C8F08AE5-60CF-4940-B5B7-9D587AEEF4D8}" srcOrd="0" destOrd="0" presId="urn:microsoft.com/office/officeart/2005/8/layout/hierarchy1"/>
    <dgm:cxn modelId="{68951ACD-3B49-42EE-995D-1C3D8A922584}" type="presOf" srcId="{2CD9ADA0-EC42-4A0E-A936-1398C4343722}" destId="{AD9A5046-B9B3-41DA-A9D6-DF3BB022D7B2}" srcOrd="0" destOrd="0" presId="urn:microsoft.com/office/officeart/2005/8/layout/hierarchy1"/>
    <dgm:cxn modelId="{E1B03DDD-8F70-4C0D-AD0D-25663A296D0B}" type="presParOf" srcId="{C8F08AE5-60CF-4940-B5B7-9D587AEEF4D8}" destId="{B1756C84-36C7-4E6C-B7F5-A88A0284567D}" srcOrd="0" destOrd="0" presId="urn:microsoft.com/office/officeart/2005/8/layout/hierarchy1"/>
    <dgm:cxn modelId="{A6E949A2-4A69-4F54-847F-41764C447BFA}" type="presParOf" srcId="{B1756C84-36C7-4E6C-B7F5-A88A0284567D}" destId="{92714320-856A-433F-A8E5-659B72F7176E}" srcOrd="0" destOrd="0" presId="urn:microsoft.com/office/officeart/2005/8/layout/hierarchy1"/>
    <dgm:cxn modelId="{51E04CC3-F0CD-4BE7-84F1-95782C9DA11D}" type="presParOf" srcId="{92714320-856A-433F-A8E5-659B72F7176E}" destId="{E0DD38A9-093D-4A86-AE8C-2AEB4EC2B47D}" srcOrd="0" destOrd="0" presId="urn:microsoft.com/office/officeart/2005/8/layout/hierarchy1"/>
    <dgm:cxn modelId="{4C1BE613-1A91-4BDC-8C26-194D2AF277CB}" type="presParOf" srcId="{92714320-856A-433F-A8E5-659B72F7176E}" destId="{FDA2E891-C64A-4755-8B50-51AE1163E2A1}" srcOrd="1" destOrd="0" presId="urn:microsoft.com/office/officeart/2005/8/layout/hierarchy1"/>
    <dgm:cxn modelId="{02B1618E-D39C-4B13-80A6-18E0166C8ABF}" type="presParOf" srcId="{B1756C84-36C7-4E6C-B7F5-A88A0284567D}" destId="{FFD07F2F-29F5-490C-A843-0741B576CC7E}" srcOrd="1" destOrd="0" presId="urn:microsoft.com/office/officeart/2005/8/layout/hierarchy1"/>
    <dgm:cxn modelId="{CCD52D39-9517-4D6A-A066-257CA2A07BD4}" type="presParOf" srcId="{FFD07F2F-29F5-490C-A843-0741B576CC7E}" destId="{BFE2CAE3-804D-4E08-8CC8-114A66F181D4}" srcOrd="0" destOrd="0" presId="urn:microsoft.com/office/officeart/2005/8/layout/hierarchy1"/>
    <dgm:cxn modelId="{1F9C0F90-8C16-461D-B2CE-075465165304}" type="presParOf" srcId="{FFD07F2F-29F5-490C-A843-0741B576CC7E}" destId="{039D78E3-C9F4-43C6-A8AF-497A0AAC2140}" srcOrd="1" destOrd="0" presId="urn:microsoft.com/office/officeart/2005/8/layout/hierarchy1"/>
    <dgm:cxn modelId="{36FA7A1E-F775-42A4-A505-CCCDE8DE6689}" type="presParOf" srcId="{039D78E3-C9F4-43C6-A8AF-497A0AAC2140}" destId="{D6A13973-DA54-41FE-9C01-B597D368EFE2}" srcOrd="0" destOrd="0" presId="urn:microsoft.com/office/officeart/2005/8/layout/hierarchy1"/>
    <dgm:cxn modelId="{765821EA-2500-478E-ACDC-D481FAD95ACE}" type="presParOf" srcId="{D6A13973-DA54-41FE-9C01-B597D368EFE2}" destId="{7F4FE3C8-E086-4357-9FE6-FAF5D47D23A2}" srcOrd="0" destOrd="0" presId="urn:microsoft.com/office/officeart/2005/8/layout/hierarchy1"/>
    <dgm:cxn modelId="{A2EE88B0-4304-4BDC-B40E-28E89B50AF7C}" type="presParOf" srcId="{D6A13973-DA54-41FE-9C01-B597D368EFE2}" destId="{646EBF47-DCD0-4094-9E07-586C9F9B59FB}" srcOrd="1" destOrd="0" presId="urn:microsoft.com/office/officeart/2005/8/layout/hierarchy1"/>
    <dgm:cxn modelId="{608F345F-3678-45C8-9ED1-4654DC740FDB}" type="presParOf" srcId="{039D78E3-C9F4-43C6-A8AF-497A0AAC2140}" destId="{A65FE102-0FBB-47AB-A345-FC09CADDB220}" srcOrd="1" destOrd="0" presId="urn:microsoft.com/office/officeart/2005/8/layout/hierarchy1"/>
    <dgm:cxn modelId="{3026807A-C834-475E-826B-1249BDFD9DFA}" type="presParOf" srcId="{A65FE102-0FBB-47AB-A345-FC09CADDB220}" destId="{664BC5B4-E4B6-417F-A1B0-24C2E4B64FB4}" srcOrd="0" destOrd="0" presId="urn:microsoft.com/office/officeart/2005/8/layout/hierarchy1"/>
    <dgm:cxn modelId="{F6905AF9-A372-489C-A606-2E3F6CDDA036}" type="presParOf" srcId="{A65FE102-0FBB-47AB-A345-FC09CADDB220}" destId="{C50880EF-C8F4-490B-A6C6-0CC6C56CDDCF}" srcOrd="1" destOrd="0" presId="urn:microsoft.com/office/officeart/2005/8/layout/hierarchy1"/>
    <dgm:cxn modelId="{0A07BE9A-2EE1-4997-A325-45EAD8D463EB}" type="presParOf" srcId="{C50880EF-C8F4-490B-A6C6-0CC6C56CDDCF}" destId="{14C1D112-F403-40B0-B93F-09A4DB5FA063}" srcOrd="0" destOrd="0" presId="urn:microsoft.com/office/officeart/2005/8/layout/hierarchy1"/>
    <dgm:cxn modelId="{E3D713D1-CE18-43CE-83EE-243DB801E769}" type="presParOf" srcId="{14C1D112-F403-40B0-B93F-09A4DB5FA063}" destId="{59945681-A5B8-4CED-B5DB-303C1B899DBF}" srcOrd="0" destOrd="0" presId="urn:microsoft.com/office/officeart/2005/8/layout/hierarchy1"/>
    <dgm:cxn modelId="{4C62A96F-45D8-4AC2-ACC3-53F695D3AA4D}" type="presParOf" srcId="{14C1D112-F403-40B0-B93F-09A4DB5FA063}" destId="{AD9A5046-B9B3-41DA-A9D6-DF3BB022D7B2}" srcOrd="1" destOrd="0" presId="urn:microsoft.com/office/officeart/2005/8/layout/hierarchy1"/>
    <dgm:cxn modelId="{FF0103C1-8726-4862-8AE5-CE7B675F3389}" type="presParOf" srcId="{C50880EF-C8F4-490B-A6C6-0CC6C56CDDCF}" destId="{851A302F-A589-4D24-A0FB-F770EE03009F}" srcOrd="1" destOrd="0" presId="urn:microsoft.com/office/officeart/2005/8/layout/hierarchy1"/>
    <dgm:cxn modelId="{F90000B0-FF2A-4701-A08C-F1FDFF6573E0}" type="presParOf" srcId="{FFD07F2F-29F5-490C-A843-0741B576CC7E}" destId="{3937EE0D-3B19-45A7-AFF1-4E492264302C}" srcOrd="2" destOrd="0" presId="urn:microsoft.com/office/officeart/2005/8/layout/hierarchy1"/>
    <dgm:cxn modelId="{78E7B74F-A942-4A87-B15B-B9D4B879FA19}" type="presParOf" srcId="{FFD07F2F-29F5-490C-A843-0741B576CC7E}" destId="{AB3920B5-BAE2-4D16-ACE1-060BE0EF2509}" srcOrd="3" destOrd="0" presId="urn:microsoft.com/office/officeart/2005/8/layout/hierarchy1"/>
    <dgm:cxn modelId="{78BFE18B-53A6-43BE-B6DE-6A569AF4E32D}" type="presParOf" srcId="{AB3920B5-BAE2-4D16-ACE1-060BE0EF2509}" destId="{D5072F4A-13E1-4EEA-96FD-1A9A5B768847}" srcOrd="0" destOrd="0" presId="urn:microsoft.com/office/officeart/2005/8/layout/hierarchy1"/>
    <dgm:cxn modelId="{F11D7010-7696-40B6-AAA2-2E3B42F2CFBE}" type="presParOf" srcId="{D5072F4A-13E1-4EEA-96FD-1A9A5B768847}" destId="{62F0CB86-C9AE-4635-8E72-95ED48FE52FD}" srcOrd="0" destOrd="0" presId="urn:microsoft.com/office/officeart/2005/8/layout/hierarchy1"/>
    <dgm:cxn modelId="{E09ECB18-0FB0-4ED6-846B-7D8AC8951C70}" type="presParOf" srcId="{D5072F4A-13E1-4EEA-96FD-1A9A5B768847}" destId="{11066DA2-658D-479D-A2B4-E1D098485FDA}" srcOrd="1" destOrd="0" presId="urn:microsoft.com/office/officeart/2005/8/layout/hierarchy1"/>
    <dgm:cxn modelId="{E7F3F9FE-DE9C-48EF-BB19-1AFBF3BB45D9}" type="presParOf" srcId="{AB3920B5-BAE2-4D16-ACE1-060BE0EF2509}" destId="{961ECBA7-33DA-45C7-A7D8-79F01FD79C63}" srcOrd="1" destOrd="0" presId="urn:microsoft.com/office/officeart/2005/8/layout/hierarchy1"/>
    <dgm:cxn modelId="{799A44BE-FC4A-45CE-BAB8-935BCD725502}" type="presParOf" srcId="{961ECBA7-33DA-45C7-A7D8-79F01FD79C63}" destId="{2EB104D6-7879-4BAC-866C-2DB6A56BBCB0}" srcOrd="0" destOrd="0" presId="urn:microsoft.com/office/officeart/2005/8/layout/hierarchy1"/>
    <dgm:cxn modelId="{32DCA96E-1A46-4D09-A1C6-FC41DF4C4559}" type="presParOf" srcId="{961ECBA7-33DA-45C7-A7D8-79F01FD79C63}" destId="{11550C71-2DDB-40A9-8998-F6E84253226A}" srcOrd="1" destOrd="0" presId="urn:microsoft.com/office/officeart/2005/8/layout/hierarchy1"/>
    <dgm:cxn modelId="{759D4A06-983B-4A4C-968C-603BAFE87ACD}" type="presParOf" srcId="{11550C71-2DDB-40A9-8998-F6E84253226A}" destId="{74405B36-1499-439F-94A4-9EB094CF62FF}" srcOrd="0" destOrd="0" presId="urn:microsoft.com/office/officeart/2005/8/layout/hierarchy1"/>
    <dgm:cxn modelId="{3D668C32-2116-4A80-A875-03F64664F2DD}" type="presParOf" srcId="{74405B36-1499-439F-94A4-9EB094CF62FF}" destId="{97333585-8114-471A-9160-CBB3A23F3FC9}" srcOrd="0" destOrd="0" presId="urn:microsoft.com/office/officeart/2005/8/layout/hierarchy1"/>
    <dgm:cxn modelId="{0DE204DC-C42D-44A3-A1FC-2C6DEC1A976B}" type="presParOf" srcId="{74405B36-1499-439F-94A4-9EB094CF62FF}" destId="{D46198F6-B40C-4FF7-BB08-5B3FAD5E800F}" srcOrd="1" destOrd="0" presId="urn:microsoft.com/office/officeart/2005/8/layout/hierarchy1"/>
    <dgm:cxn modelId="{B2D7381D-7BD4-476F-A41A-F2ED69BD2E27}" type="presParOf" srcId="{11550C71-2DDB-40A9-8998-F6E84253226A}" destId="{D61E47D8-3D95-439A-A2EC-650D9EE3AF6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775D37C-2D2B-5B48-8F8E-0C87E99C681A}" type="doc">
      <dgm:prSet loTypeId="urn:microsoft.com/office/officeart/2008/layout/RadialCluster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CC45417-AC40-4549-B829-26536B02E264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pPr>
            <a:spcAft>
              <a:spcPct val="35000"/>
            </a:spcAft>
          </a:pPr>
          <a:r>
            <a:rPr lang="en-US" sz="1800" b="1" dirty="0" smtClean="0">
              <a:solidFill>
                <a:schemeClr val="bg1"/>
              </a:solidFill>
            </a:rPr>
            <a:t>ANA EYLEM 1</a:t>
          </a:r>
          <a:r>
            <a:rPr lang="tr-TR" sz="1800" b="1" dirty="0" smtClean="0">
              <a:solidFill>
                <a:schemeClr val="bg1"/>
              </a:solidFill>
            </a:rPr>
            <a:t>:</a:t>
          </a:r>
          <a:endParaRPr lang="tr-TR" sz="2400" b="1" dirty="0" smtClean="0">
            <a:solidFill>
              <a:schemeClr val="bg1"/>
            </a:solidFill>
          </a:endParaRPr>
        </a:p>
        <a:p>
          <a:pPr>
            <a:spcAft>
              <a:spcPts val="0"/>
            </a:spcAft>
          </a:pPr>
          <a:r>
            <a:rPr lang="en-US" sz="2400" b="1" dirty="0" smtClean="0">
              <a:solidFill>
                <a:schemeClr val="bg1"/>
              </a:solidFill>
            </a:rPr>
            <a:t> </a:t>
          </a:r>
          <a:endParaRPr lang="tr-TR" sz="2400" b="1" dirty="0" smtClean="0">
            <a:solidFill>
              <a:schemeClr val="bg1"/>
            </a:solidFill>
          </a:endParaRPr>
        </a:p>
        <a:p>
          <a:pPr>
            <a:spcAft>
              <a:spcPct val="35000"/>
            </a:spcAft>
          </a:pPr>
          <a:r>
            <a:rPr lang="en-US" sz="2400" b="1" dirty="0" err="1" smtClean="0">
              <a:solidFill>
                <a:schemeClr val="bg1"/>
              </a:solidFill>
            </a:rPr>
            <a:t>Bireylerin</a:t>
          </a:r>
          <a:r>
            <a:rPr lang="tr-TR" sz="2400" b="1" dirty="0" smtClean="0">
              <a:solidFill>
                <a:schemeClr val="bg1"/>
              </a:solidFill>
            </a:rPr>
            <a:t> Öğrenme</a:t>
          </a:r>
          <a:r>
            <a:rPr lang="en-US" sz="2400" b="1" dirty="0" smtClean="0">
              <a:solidFill>
                <a:schemeClr val="bg1"/>
              </a:solidFill>
            </a:rPr>
            <a:t> </a:t>
          </a:r>
          <a:r>
            <a:rPr lang="en-US" sz="2400" b="1" dirty="0" err="1" smtClean="0">
              <a:solidFill>
                <a:schemeClr val="bg1"/>
              </a:solidFill>
            </a:rPr>
            <a:t>Hareketliliği</a:t>
          </a:r>
          <a:endParaRPr lang="en-US" sz="2400" b="1" dirty="0">
            <a:solidFill>
              <a:schemeClr val="bg1"/>
            </a:solidFill>
          </a:endParaRPr>
        </a:p>
      </dgm:t>
    </dgm:pt>
    <dgm:pt modelId="{759DF8E5-BE3F-744C-B88D-F543071A441F}" type="parTrans" cxnId="{F4311981-4963-574F-9106-A55786A7A9E0}">
      <dgm:prSet/>
      <dgm:spPr/>
      <dgm:t>
        <a:bodyPr/>
        <a:lstStyle/>
        <a:p>
          <a:endParaRPr lang="en-US"/>
        </a:p>
      </dgm:t>
    </dgm:pt>
    <dgm:pt modelId="{2BE35C9E-6707-604E-85FA-486989C7F3DE}" type="sibTrans" cxnId="{F4311981-4963-574F-9106-A55786A7A9E0}">
      <dgm:prSet/>
      <dgm:spPr/>
      <dgm:t>
        <a:bodyPr/>
        <a:lstStyle/>
        <a:p>
          <a:endParaRPr lang="en-US"/>
        </a:p>
      </dgm:t>
    </dgm:pt>
    <dgm:pt modelId="{52492FA1-5211-8041-A166-7109B74CAE2B}">
      <dgm:prSet phldrT="[Text]" custT="1"/>
      <dgm:spPr>
        <a:solidFill>
          <a:srgbClr val="8C8CD8"/>
        </a:solidFill>
      </dgm:spPr>
      <dgm:t>
        <a:bodyPr/>
        <a:lstStyle/>
        <a:p>
          <a:r>
            <a:rPr lang="en-US" sz="2200" dirty="0" err="1" smtClean="0">
              <a:solidFill>
                <a:schemeClr val="accent4"/>
              </a:solidFill>
            </a:rPr>
            <a:t>Mesleki</a:t>
          </a:r>
          <a:r>
            <a:rPr lang="en-US" sz="2200" dirty="0" smtClean="0">
              <a:solidFill>
                <a:schemeClr val="accent4"/>
              </a:solidFill>
            </a:rPr>
            <a:t> </a:t>
          </a:r>
          <a:r>
            <a:rPr lang="en-US" sz="2200" dirty="0" err="1" smtClean="0">
              <a:solidFill>
                <a:schemeClr val="accent4"/>
              </a:solidFill>
            </a:rPr>
            <a:t>Eğitim</a:t>
          </a:r>
          <a:endParaRPr lang="en-US" sz="2200" dirty="0">
            <a:solidFill>
              <a:schemeClr val="accent4"/>
            </a:solidFill>
          </a:endParaRPr>
        </a:p>
      </dgm:t>
    </dgm:pt>
    <dgm:pt modelId="{15E07E4E-F3AC-8B4A-95E7-FC85B5B631B7}" type="parTrans" cxnId="{6AFEF9AB-5420-C742-991C-11980B442483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F26768E3-8DA4-0A41-A49E-6A138D7F6968}" type="sibTrans" cxnId="{6AFEF9AB-5420-C742-991C-11980B442483}">
      <dgm:prSet/>
      <dgm:spPr/>
      <dgm:t>
        <a:bodyPr/>
        <a:lstStyle/>
        <a:p>
          <a:endParaRPr lang="en-US"/>
        </a:p>
      </dgm:t>
    </dgm:pt>
    <dgm:pt modelId="{D0643DC8-56BA-A44A-861A-B3ABA6C0102F}">
      <dgm:prSet phldrT="[Text]"/>
      <dgm:spPr>
        <a:solidFill>
          <a:srgbClr val="8C8CD8"/>
        </a:solidFill>
      </dgm:spPr>
      <dgm:t>
        <a:bodyPr/>
        <a:lstStyle/>
        <a:p>
          <a:r>
            <a:rPr lang="en-US" dirty="0" err="1" smtClean="0">
              <a:solidFill>
                <a:schemeClr val="accent4"/>
              </a:solidFill>
            </a:rPr>
            <a:t>Yüksek</a:t>
          </a:r>
          <a:r>
            <a:rPr lang="tr-TR" dirty="0" smtClean="0">
              <a:solidFill>
                <a:schemeClr val="accent4"/>
              </a:solidFill>
            </a:rPr>
            <a:t>ö</a:t>
          </a:r>
          <a:r>
            <a:rPr lang="en-US" dirty="0" err="1" smtClean="0">
              <a:solidFill>
                <a:schemeClr val="accent4"/>
              </a:solidFill>
            </a:rPr>
            <a:t>ğretim</a:t>
          </a:r>
          <a:endParaRPr lang="en-US" dirty="0">
            <a:solidFill>
              <a:schemeClr val="accent4"/>
            </a:solidFill>
          </a:endParaRPr>
        </a:p>
      </dgm:t>
    </dgm:pt>
    <dgm:pt modelId="{E06BDCFC-5A93-F547-B8CE-563D58385261}" type="parTrans" cxnId="{06A3720F-0CEC-2740-87CE-3AA13A0D0620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EEB1F1B5-B713-9847-8EB8-00BEABC533ED}" type="sibTrans" cxnId="{06A3720F-0CEC-2740-87CE-3AA13A0D0620}">
      <dgm:prSet/>
      <dgm:spPr/>
      <dgm:t>
        <a:bodyPr/>
        <a:lstStyle/>
        <a:p>
          <a:endParaRPr lang="en-US"/>
        </a:p>
      </dgm:t>
    </dgm:pt>
    <dgm:pt modelId="{572562E5-CAD7-EC45-959B-A59D93D0C344}">
      <dgm:prSet phldrT="[Text]" custT="1"/>
      <dgm:spPr>
        <a:solidFill>
          <a:srgbClr val="8C8CD8"/>
        </a:solidFill>
      </dgm:spPr>
      <dgm:t>
        <a:bodyPr/>
        <a:lstStyle/>
        <a:p>
          <a:r>
            <a:rPr lang="en-US" sz="2200" dirty="0" err="1" smtClean="0">
              <a:solidFill>
                <a:schemeClr val="accent4"/>
              </a:solidFill>
            </a:rPr>
            <a:t>Okul</a:t>
          </a:r>
          <a:r>
            <a:rPr lang="en-US" sz="2200" dirty="0" smtClean="0">
              <a:solidFill>
                <a:schemeClr val="accent4"/>
              </a:solidFill>
            </a:rPr>
            <a:t> </a:t>
          </a:r>
          <a:r>
            <a:rPr lang="en-US" sz="2200" dirty="0" err="1" smtClean="0">
              <a:solidFill>
                <a:schemeClr val="accent4"/>
              </a:solidFill>
            </a:rPr>
            <a:t>Eğitimi</a:t>
          </a:r>
          <a:endParaRPr lang="en-US" sz="2200" dirty="0">
            <a:solidFill>
              <a:schemeClr val="accent4"/>
            </a:solidFill>
          </a:endParaRPr>
        </a:p>
      </dgm:t>
    </dgm:pt>
    <dgm:pt modelId="{F0082742-0FA5-3845-B20C-EDC6A3FB3192}" type="parTrans" cxnId="{5BBF27C5-466E-E748-AF5E-DC8570A126DA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CCDE1CBB-2D88-D748-ABC8-16788511353E}" type="sibTrans" cxnId="{5BBF27C5-466E-E748-AF5E-DC8570A126DA}">
      <dgm:prSet/>
      <dgm:spPr/>
      <dgm:t>
        <a:bodyPr/>
        <a:lstStyle/>
        <a:p>
          <a:endParaRPr lang="en-US"/>
        </a:p>
      </dgm:t>
    </dgm:pt>
    <dgm:pt modelId="{1AC61728-BBA4-4F48-8815-C086F464AE8E}">
      <dgm:prSet custT="1"/>
      <dgm:spPr>
        <a:solidFill>
          <a:srgbClr val="8C8CD8"/>
        </a:solidFill>
      </dgm:spPr>
      <dgm:t>
        <a:bodyPr/>
        <a:lstStyle/>
        <a:p>
          <a:r>
            <a:rPr lang="en-US" sz="2200" dirty="0" err="1" smtClean="0">
              <a:solidFill>
                <a:schemeClr val="accent4"/>
              </a:solidFill>
            </a:rPr>
            <a:t>Yetişkin</a:t>
          </a:r>
          <a:r>
            <a:rPr lang="en-US" sz="2200" dirty="0" smtClean="0">
              <a:solidFill>
                <a:schemeClr val="accent4"/>
              </a:solidFill>
            </a:rPr>
            <a:t> </a:t>
          </a:r>
          <a:r>
            <a:rPr lang="en-US" sz="2200" dirty="0" err="1" smtClean="0">
              <a:solidFill>
                <a:schemeClr val="accent4"/>
              </a:solidFill>
            </a:rPr>
            <a:t>Eğitimi</a:t>
          </a:r>
          <a:endParaRPr lang="en-US" sz="2200" dirty="0">
            <a:solidFill>
              <a:schemeClr val="accent4"/>
            </a:solidFill>
          </a:endParaRPr>
        </a:p>
      </dgm:t>
    </dgm:pt>
    <dgm:pt modelId="{06F4B929-0685-AE41-9D0B-FF5E74FEEB45}" type="parTrans" cxnId="{FE537AC6-F622-3C40-AE06-AE08CB81BD51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6DF88576-D430-A343-978B-E73985ADCF27}" type="sibTrans" cxnId="{FE537AC6-F622-3C40-AE06-AE08CB81BD51}">
      <dgm:prSet/>
      <dgm:spPr/>
      <dgm:t>
        <a:bodyPr/>
        <a:lstStyle/>
        <a:p>
          <a:endParaRPr lang="en-US"/>
        </a:p>
      </dgm:t>
    </dgm:pt>
    <dgm:pt modelId="{99748D21-B86D-C947-923E-71F285A667BB}">
      <dgm:prSet custT="1"/>
      <dgm:spPr>
        <a:solidFill>
          <a:srgbClr val="8C8CD8"/>
        </a:solidFill>
      </dgm:spPr>
      <dgm:t>
        <a:bodyPr/>
        <a:lstStyle/>
        <a:p>
          <a:r>
            <a:rPr lang="en-US" sz="2200" dirty="0" err="1" smtClean="0">
              <a:solidFill>
                <a:schemeClr val="accent4"/>
              </a:solidFill>
            </a:rPr>
            <a:t>Gençlik</a:t>
          </a:r>
          <a:endParaRPr lang="en-US" sz="2200" dirty="0">
            <a:solidFill>
              <a:schemeClr val="accent4"/>
            </a:solidFill>
          </a:endParaRPr>
        </a:p>
      </dgm:t>
    </dgm:pt>
    <dgm:pt modelId="{39C496B9-6EF4-9449-A0EB-94B77360ADA2}" type="parTrans" cxnId="{2B3EF199-8F0A-CC4A-B2DB-D030BDE4CFC2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7D749178-C4F9-5745-905E-1F9E83E08585}" type="sibTrans" cxnId="{2B3EF199-8F0A-CC4A-B2DB-D030BDE4CFC2}">
      <dgm:prSet/>
      <dgm:spPr/>
      <dgm:t>
        <a:bodyPr/>
        <a:lstStyle/>
        <a:p>
          <a:endParaRPr lang="en-US"/>
        </a:p>
      </dgm:t>
    </dgm:pt>
    <dgm:pt modelId="{402127D7-2FC2-E048-B65F-EC874666FC68}" type="pres">
      <dgm:prSet presAssocID="{2775D37C-2D2B-5B48-8F8E-0C87E99C681A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E44D4FDD-9329-E143-BEA8-59A9B83FA554}" type="pres">
      <dgm:prSet presAssocID="{3CC45417-AC40-4549-B829-26536B02E264}" presName="singleCycle" presStyleCnt="0"/>
      <dgm:spPr/>
    </dgm:pt>
    <dgm:pt modelId="{DA373D8E-7D52-8D4A-94EF-B685BEB366CB}" type="pres">
      <dgm:prSet presAssocID="{3CC45417-AC40-4549-B829-26536B02E264}" presName="singleCenter" presStyleLbl="node1" presStyleIdx="0" presStyleCnt="6" custScaleX="127451" custScaleY="144380">
        <dgm:presLayoutVars>
          <dgm:chMax val="7"/>
          <dgm:chPref val="7"/>
        </dgm:presLayoutVars>
      </dgm:prSet>
      <dgm:spPr/>
      <dgm:t>
        <a:bodyPr/>
        <a:lstStyle/>
        <a:p>
          <a:endParaRPr lang="en-US"/>
        </a:p>
      </dgm:t>
    </dgm:pt>
    <dgm:pt modelId="{222314D0-8680-9542-A7AB-21AE160EC9BB}" type="pres">
      <dgm:prSet presAssocID="{15E07E4E-F3AC-8B4A-95E7-FC85B5B631B7}" presName="Name56" presStyleLbl="parChTrans1D2" presStyleIdx="0" presStyleCnt="5"/>
      <dgm:spPr/>
      <dgm:t>
        <a:bodyPr/>
        <a:lstStyle/>
        <a:p>
          <a:endParaRPr lang="en-US"/>
        </a:p>
      </dgm:t>
    </dgm:pt>
    <dgm:pt modelId="{6FACEC29-4D48-864E-A29E-584658392E27}" type="pres">
      <dgm:prSet presAssocID="{52492FA1-5211-8041-A166-7109B74CAE2B}" presName="text0" presStyleLbl="node1" presStyleIdx="1" presStyleCnt="6" custScaleX="20255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8616F3-423C-904B-AF27-ED429B7A0C61}" type="pres">
      <dgm:prSet presAssocID="{06F4B929-0685-AE41-9D0B-FF5E74FEEB45}" presName="Name56" presStyleLbl="parChTrans1D2" presStyleIdx="1" presStyleCnt="5"/>
      <dgm:spPr/>
      <dgm:t>
        <a:bodyPr/>
        <a:lstStyle/>
        <a:p>
          <a:endParaRPr lang="en-US"/>
        </a:p>
      </dgm:t>
    </dgm:pt>
    <dgm:pt modelId="{F91341D5-3B16-1B49-BA84-76DF3F960D41}" type="pres">
      <dgm:prSet presAssocID="{1AC61728-BBA4-4F48-8815-C086F464AE8E}" presName="text0" presStyleLbl="node1" presStyleIdx="2" presStyleCnt="6" custScaleX="202559" custRadScaleRad="133820" custRadScaleInc="237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3187F5-12F6-BF47-A73A-DB57C5F57252}" type="pres">
      <dgm:prSet presAssocID="{E06BDCFC-5A93-F547-B8CE-563D58385261}" presName="Name56" presStyleLbl="parChTrans1D2" presStyleIdx="2" presStyleCnt="5"/>
      <dgm:spPr/>
      <dgm:t>
        <a:bodyPr/>
        <a:lstStyle/>
        <a:p>
          <a:endParaRPr lang="en-US"/>
        </a:p>
      </dgm:t>
    </dgm:pt>
    <dgm:pt modelId="{BB1F53CF-4DD3-BE48-A819-1A3AEC1DADE9}" type="pres">
      <dgm:prSet presAssocID="{D0643DC8-56BA-A44A-861A-B3ABA6C0102F}" presName="text0" presStyleLbl="node1" presStyleIdx="3" presStyleCnt="6" custScaleX="202559" custRadScaleRad="116278" custRadScaleInc="-274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0F140B-869F-574B-8879-AD9747FA7F10}" type="pres">
      <dgm:prSet presAssocID="{39C496B9-6EF4-9449-A0EB-94B77360ADA2}" presName="Name56" presStyleLbl="parChTrans1D2" presStyleIdx="3" presStyleCnt="5"/>
      <dgm:spPr/>
      <dgm:t>
        <a:bodyPr/>
        <a:lstStyle/>
        <a:p>
          <a:endParaRPr lang="en-US"/>
        </a:p>
      </dgm:t>
    </dgm:pt>
    <dgm:pt modelId="{DE2F241A-2373-B343-84B5-5AAACBEE7B10}" type="pres">
      <dgm:prSet presAssocID="{99748D21-B86D-C947-923E-71F285A667BB}" presName="text0" presStyleLbl="node1" presStyleIdx="4" presStyleCnt="6" custScaleX="202559" custRadScaleRad="114566" custRadScaleInc="251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4B631D-5836-084D-A950-6B2FC086FD61}" type="pres">
      <dgm:prSet presAssocID="{F0082742-0FA5-3845-B20C-EDC6A3FB3192}" presName="Name56" presStyleLbl="parChTrans1D2" presStyleIdx="4" presStyleCnt="5"/>
      <dgm:spPr/>
      <dgm:t>
        <a:bodyPr/>
        <a:lstStyle/>
        <a:p>
          <a:endParaRPr lang="en-US"/>
        </a:p>
      </dgm:t>
    </dgm:pt>
    <dgm:pt modelId="{27299C16-FB0D-644D-80CA-1CF5D150F55E}" type="pres">
      <dgm:prSet presAssocID="{572562E5-CAD7-EC45-959B-A59D93D0C344}" presName="text0" presStyleLbl="node1" presStyleIdx="5" presStyleCnt="6" custScaleX="202559" custRadScaleRad="137783" custRadScaleInc="-283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43418C8-2280-4C8F-A1A7-C54C1E4AEE83}" type="presOf" srcId="{15E07E4E-F3AC-8B4A-95E7-FC85B5B631B7}" destId="{222314D0-8680-9542-A7AB-21AE160EC9BB}" srcOrd="0" destOrd="0" presId="urn:microsoft.com/office/officeart/2008/layout/RadialCluster"/>
    <dgm:cxn modelId="{6A35A857-B85A-4AB8-92A2-777F7A4C6933}" type="presOf" srcId="{E06BDCFC-5A93-F547-B8CE-563D58385261}" destId="{0D3187F5-12F6-BF47-A73A-DB57C5F57252}" srcOrd="0" destOrd="0" presId="urn:microsoft.com/office/officeart/2008/layout/RadialCluster"/>
    <dgm:cxn modelId="{6AFEF9AB-5420-C742-991C-11980B442483}" srcId="{3CC45417-AC40-4549-B829-26536B02E264}" destId="{52492FA1-5211-8041-A166-7109B74CAE2B}" srcOrd="0" destOrd="0" parTransId="{15E07E4E-F3AC-8B4A-95E7-FC85B5B631B7}" sibTransId="{F26768E3-8DA4-0A41-A49E-6A138D7F6968}"/>
    <dgm:cxn modelId="{FE537AC6-F622-3C40-AE06-AE08CB81BD51}" srcId="{3CC45417-AC40-4549-B829-26536B02E264}" destId="{1AC61728-BBA4-4F48-8815-C086F464AE8E}" srcOrd="1" destOrd="0" parTransId="{06F4B929-0685-AE41-9D0B-FF5E74FEEB45}" sibTransId="{6DF88576-D430-A343-978B-E73985ADCF27}"/>
    <dgm:cxn modelId="{A49FC057-7781-439D-83AE-111B8C2E5341}" type="presOf" srcId="{1AC61728-BBA4-4F48-8815-C086F464AE8E}" destId="{F91341D5-3B16-1B49-BA84-76DF3F960D41}" srcOrd="0" destOrd="0" presId="urn:microsoft.com/office/officeart/2008/layout/RadialCluster"/>
    <dgm:cxn modelId="{2B3EF199-8F0A-CC4A-B2DB-D030BDE4CFC2}" srcId="{3CC45417-AC40-4549-B829-26536B02E264}" destId="{99748D21-B86D-C947-923E-71F285A667BB}" srcOrd="3" destOrd="0" parTransId="{39C496B9-6EF4-9449-A0EB-94B77360ADA2}" sibTransId="{7D749178-C4F9-5745-905E-1F9E83E08585}"/>
    <dgm:cxn modelId="{3B5D43A3-255F-4879-BB42-562030D285D2}" type="presOf" srcId="{572562E5-CAD7-EC45-959B-A59D93D0C344}" destId="{27299C16-FB0D-644D-80CA-1CF5D150F55E}" srcOrd="0" destOrd="0" presId="urn:microsoft.com/office/officeart/2008/layout/RadialCluster"/>
    <dgm:cxn modelId="{5BBF27C5-466E-E748-AF5E-DC8570A126DA}" srcId="{3CC45417-AC40-4549-B829-26536B02E264}" destId="{572562E5-CAD7-EC45-959B-A59D93D0C344}" srcOrd="4" destOrd="0" parTransId="{F0082742-0FA5-3845-B20C-EDC6A3FB3192}" sibTransId="{CCDE1CBB-2D88-D748-ABC8-16788511353E}"/>
    <dgm:cxn modelId="{DE0CB6B9-E08C-439E-9014-06C58F0B5D37}" type="presOf" srcId="{99748D21-B86D-C947-923E-71F285A667BB}" destId="{DE2F241A-2373-B343-84B5-5AAACBEE7B10}" srcOrd="0" destOrd="0" presId="urn:microsoft.com/office/officeart/2008/layout/RadialCluster"/>
    <dgm:cxn modelId="{BF1B3618-D049-4C64-B6CB-A27F026DCBAF}" type="presOf" srcId="{06F4B929-0685-AE41-9D0B-FF5E74FEEB45}" destId="{298616F3-423C-904B-AF27-ED429B7A0C61}" srcOrd="0" destOrd="0" presId="urn:microsoft.com/office/officeart/2008/layout/RadialCluster"/>
    <dgm:cxn modelId="{57644C08-B81F-45E5-B328-7487A257B9CF}" type="presOf" srcId="{3CC45417-AC40-4549-B829-26536B02E264}" destId="{DA373D8E-7D52-8D4A-94EF-B685BEB366CB}" srcOrd="0" destOrd="0" presId="urn:microsoft.com/office/officeart/2008/layout/RadialCluster"/>
    <dgm:cxn modelId="{EB403886-14B9-44D7-882D-285905EA7462}" type="presOf" srcId="{39C496B9-6EF4-9449-A0EB-94B77360ADA2}" destId="{260F140B-869F-574B-8879-AD9747FA7F10}" srcOrd="0" destOrd="0" presId="urn:microsoft.com/office/officeart/2008/layout/RadialCluster"/>
    <dgm:cxn modelId="{06A3720F-0CEC-2740-87CE-3AA13A0D0620}" srcId="{3CC45417-AC40-4549-B829-26536B02E264}" destId="{D0643DC8-56BA-A44A-861A-B3ABA6C0102F}" srcOrd="2" destOrd="0" parTransId="{E06BDCFC-5A93-F547-B8CE-563D58385261}" sibTransId="{EEB1F1B5-B713-9847-8EB8-00BEABC533ED}"/>
    <dgm:cxn modelId="{EABEBCCB-AC6C-4A3A-8C25-54190B3D576E}" type="presOf" srcId="{D0643DC8-56BA-A44A-861A-B3ABA6C0102F}" destId="{BB1F53CF-4DD3-BE48-A819-1A3AEC1DADE9}" srcOrd="0" destOrd="0" presId="urn:microsoft.com/office/officeart/2008/layout/RadialCluster"/>
    <dgm:cxn modelId="{059DC88C-B1E2-4CB5-82B3-737DB9EBDA1B}" type="presOf" srcId="{52492FA1-5211-8041-A166-7109B74CAE2B}" destId="{6FACEC29-4D48-864E-A29E-584658392E27}" srcOrd="0" destOrd="0" presId="urn:microsoft.com/office/officeart/2008/layout/RadialCluster"/>
    <dgm:cxn modelId="{F4311981-4963-574F-9106-A55786A7A9E0}" srcId="{2775D37C-2D2B-5B48-8F8E-0C87E99C681A}" destId="{3CC45417-AC40-4549-B829-26536B02E264}" srcOrd="0" destOrd="0" parTransId="{759DF8E5-BE3F-744C-B88D-F543071A441F}" sibTransId="{2BE35C9E-6707-604E-85FA-486989C7F3DE}"/>
    <dgm:cxn modelId="{7EEDC25E-B709-4BF5-A09B-AA9997C3346A}" type="presOf" srcId="{F0082742-0FA5-3845-B20C-EDC6A3FB3192}" destId="{D24B631D-5836-084D-A950-6B2FC086FD61}" srcOrd="0" destOrd="0" presId="urn:microsoft.com/office/officeart/2008/layout/RadialCluster"/>
    <dgm:cxn modelId="{CACB3825-0877-403D-BC31-222469BC05DA}" type="presOf" srcId="{2775D37C-2D2B-5B48-8F8E-0C87E99C681A}" destId="{402127D7-2FC2-E048-B65F-EC874666FC68}" srcOrd="0" destOrd="0" presId="urn:microsoft.com/office/officeart/2008/layout/RadialCluster"/>
    <dgm:cxn modelId="{491F9518-9F3E-4B20-AE8B-DD4E18451C0B}" type="presParOf" srcId="{402127D7-2FC2-E048-B65F-EC874666FC68}" destId="{E44D4FDD-9329-E143-BEA8-59A9B83FA554}" srcOrd="0" destOrd="0" presId="urn:microsoft.com/office/officeart/2008/layout/RadialCluster"/>
    <dgm:cxn modelId="{A738942D-ADA8-4626-BAE0-87BD2E13A2F9}" type="presParOf" srcId="{E44D4FDD-9329-E143-BEA8-59A9B83FA554}" destId="{DA373D8E-7D52-8D4A-94EF-B685BEB366CB}" srcOrd="0" destOrd="0" presId="urn:microsoft.com/office/officeart/2008/layout/RadialCluster"/>
    <dgm:cxn modelId="{ED128519-53D3-4C6B-B96E-42746C6F70D1}" type="presParOf" srcId="{E44D4FDD-9329-E143-BEA8-59A9B83FA554}" destId="{222314D0-8680-9542-A7AB-21AE160EC9BB}" srcOrd="1" destOrd="0" presId="urn:microsoft.com/office/officeart/2008/layout/RadialCluster"/>
    <dgm:cxn modelId="{7A9B1A1D-9548-4B25-9C56-CDABF5145F3C}" type="presParOf" srcId="{E44D4FDD-9329-E143-BEA8-59A9B83FA554}" destId="{6FACEC29-4D48-864E-A29E-584658392E27}" srcOrd="2" destOrd="0" presId="urn:microsoft.com/office/officeart/2008/layout/RadialCluster"/>
    <dgm:cxn modelId="{CC797FA1-E80D-40D2-BCCD-A71D44043270}" type="presParOf" srcId="{E44D4FDD-9329-E143-BEA8-59A9B83FA554}" destId="{298616F3-423C-904B-AF27-ED429B7A0C61}" srcOrd="3" destOrd="0" presId="urn:microsoft.com/office/officeart/2008/layout/RadialCluster"/>
    <dgm:cxn modelId="{811FF414-ECE0-41A2-AB2D-01D6DED24500}" type="presParOf" srcId="{E44D4FDD-9329-E143-BEA8-59A9B83FA554}" destId="{F91341D5-3B16-1B49-BA84-76DF3F960D41}" srcOrd="4" destOrd="0" presId="urn:microsoft.com/office/officeart/2008/layout/RadialCluster"/>
    <dgm:cxn modelId="{68A4D677-EAA3-4453-B1E3-3CFD36F2E38F}" type="presParOf" srcId="{E44D4FDD-9329-E143-BEA8-59A9B83FA554}" destId="{0D3187F5-12F6-BF47-A73A-DB57C5F57252}" srcOrd="5" destOrd="0" presId="urn:microsoft.com/office/officeart/2008/layout/RadialCluster"/>
    <dgm:cxn modelId="{81416984-8046-4677-B655-FBA16D4C0DAF}" type="presParOf" srcId="{E44D4FDD-9329-E143-BEA8-59A9B83FA554}" destId="{BB1F53CF-4DD3-BE48-A819-1A3AEC1DADE9}" srcOrd="6" destOrd="0" presId="urn:microsoft.com/office/officeart/2008/layout/RadialCluster"/>
    <dgm:cxn modelId="{D319C11D-F77A-4CA4-A55B-E6273791D246}" type="presParOf" srcId="{E44D4FDD-9329-E143-BEA8-59A9B83FA554}" destId="{260F140B-869F-574B-8879-AD9747FA7F10}" srcOrd="7" destOrd="0" presId="urn:microsoft.com/office/officeart/2008/layout/RadialCluster"/>
    <dgm:cxn modelId="{7CE9B305-2312-416D-A0D7-0DD5FECC68C6}" type="presParOf" srcId="{E44D4FDD-9329-E143-BEA8-59A9B83FA554}" destId="{DE2F241A-2373-B343-84B5-5AAACBEE7B10}" srcOrd="8" destOrd="0" presId="urn:microsoft.com/office/officeart/2008/layout/RadialCluster"/>
    <dgm:cxn modelId="{9C5587A6-7A8A-4BD2-919E-C6C0FF7B92EA}" type="presParOf" srcId="{E44D4FDD-9329-E143-BEA8-59A9B83FA554}" destId="{D24B631D-5836-084D-A950-6B2FC086FD61}" srcOrd="9" destOrd="0" presId="urn:microsoft.com/office/officeart/2008/layout/RadialCluster"/>
    <dgm:cxn modelId="{CDE8F543-3437-4449-A210-7C9EAEF0A9E2}" type="presParOf" srcId="{E44D4FDD-9329-E143-BEA8-59A9B83FA554}" destId="{27299C16-FB0D-644D-80CA-1CF5D150F55E}" srcOrd="10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03C8E46-0CB0-1645-8095-39B8064D2437}" type="doc">
      <dgm:prSet loTypeId="urn:microsoft.com/office/officeart/2005/8/layout/orgChar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36B8027-1B1C-F645-A3C0-6FA0846E828D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2400" dirty="0" err="1" smtClean="0">
              <a:solidFill>
                <a:schemeClr val="bg1"/>
              </a:solidFill>
            </a:rPr>
            <a:t>Bir</a:t>
          </a:r>
          <a:r>
            <a:rPr lang="en-US" sz="2400" dirty="0" smtClean="0">
              <a:solidFill>
                <a:schemeClr val="bg1"/>
              </a:solidFill>
            </a:rPr>
            <a:t> </a:t>
          </a:r>
          <a:r>
            <a:rPr lang="en-US" sz="2400" dirty="0" err="1" smtClean="0">
              <a:solidFill>
                <a:schemeClr val="bg1"/>
              </a:solidFill>
            </a:rPr>
            <a:t>okulda</a:t>
          </a:r>
          <a:r>
            <a:rPr lang="en-US" sz="2400" dirty="0" smtClean="0">
              <a:solidFill>
                <a:schemeClr val="bg1"/>
              </a:solidFill>
            </a:rPr>
            <a:t> </a:t>
          </a:r>
          <a:r>
            <a:rPr lang="en-US" sz="2400" dirty="0" err="1" smtClean="0">
              <a:solidFill>
                <a:schemeClr val="bg1"/>
              </a:solidFill>
            </a:rPr>
            <a:t>idareci</a:t>
          </a:r>
          <a:r>
            <a:rPr lang="en-US" sz="2400" dirty="0" smtClean="0">
              <a:solidFill>
                <a:schemeClr val="bg1"/>
              </a:solidFill>
            </a:rPr>
            <a:t> </a:t>
          </a:r>
          <a:r>
            <a:rPr lang="en-US" sz="2400" dirty="0" err="1" smtClean="0">
              <a:solidFill>
                <a:schemeClr val="bg1"/>
              </a:solidFill>
            </a:rPr>
            <a:t>veya</a:t>
          </a:r>
          <a:r>
            <a:rPr lang="en-US" sz="2400" dirty="0" smtClean="0">
              <a:solidFill>
                <a:schemeClr val="bg1"/>
              </a:solidFill>
            </a:rPr>
            <a:t> </a:t>
          </a:r>
          <a:r>
            <a:rPr lang="en-US" sz="2400" dirty="0" err="1" smtClean="0">
              <a:solidFill>
                <a:schemeClr val="bg1"/>
              </a:solidFill>
            </a:rPr>
            <a:t>öğretmens</a:t>
          </a:r>
          <a:r>
            <a:rPr lang="tr-TR" sz="2400" dirty="0" smtClean="0">
              <a:solidFill>
                <a:schemeClr val="bg1"/>
              </a:solidFill>
            </a:rPr>
            <a:t>e</a:t>
          </a:r>
          <a:r>
            <a:rPr lang="en-US" sz="2400" dirty="0" err="1" smtClean="0">
              <a:solidFill>
                <a:schemeClr val="bg1"/>
              </a:solidFill>
            </a:rPr>
            <a:t>niz</a:t>
          </a:r>
          <a:endParaRPr lang="en-US" sz="2400" dirty="0">
            <a:solidFill>
              <a:schemeClr val="bg1"/>
            </a:solidFill>
          </a:endParaRPr>
        </a:p>
      </dgm:t>
    </dgm:pt>
    <dgm:pt modelId="{0DF8856F-03C9-EA4B-8AE4-620AECF04F97}" type="parTrans" cxnId="{736EED71-6425-BB4C-8051-7CAC480F8A71}">
      <dgm:prSet/>
      <dgm:spPr/>
      <dgm:t>
        <a:bodyPr/>
        <a:lstStyle/>
        <a:p>
          <a:endParaRPr lang="en-US"/>
        </a:p>
      </dgm:t>
    </dgm:pt>
    <dgm:pt modelId="{5760FF64-BAB4-2146-9FFF-9D8C8C1ECF23}" type="sibTrans" cxnId="{736EED71-6425-BB4C-8051-7CAC480F8A71}">
      <dgm:prSet/>
      <dgm:spPr/>
      <dgm:t>
        <a:bodyPr/>
        <a:lstStyle/>
        <a:p>
          <a:endParaRPr lang="en-US"/>
        </a:p>
      </dgm:t>
    </dgm:pt>
    <dgm:pt modelId="{751F0485-09F2-7546-B604-82F668EF771C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tr-TR" sz="1900" dirty="0" smtClean="0">
              <a:solidFill>
                <a:schemeClr val="accent4"/>
              </a:solidFill>
            </a:rPr>
            <a:t>Yurtdışında yapılandırılmış bir kursa katılım ya da işbaşı eğitimi</a:t>
          </a:r>
          <a:endParaRPr lang="en-US" sz="1900" dirty="0">
            <a:solidFill>
              <a:schemeClr val="accent4"/>
            </a:solidFill>
          </a:endParaRPr>
        </a:p>
      </dgm:t>
    </dgm:pt>
    <dgm:pt modelId="{E7397038-F13A-2848-97EB-3D65C8B61C19}" type="parTrans" cxnId="{A4D8B73C-202D-DD4D-AB13-9B05BC7A88E6}">
      <dgm:prSet/>
      <dgm:spPr/>
      <dgm:t>
        <a:bodyPr/>
        <a:lstStyle/>
        <a:p>
          <a:endParaRPr lang="en-US" sz="1800"/>
        </a:p>
      </dgm:t>
    </dgm:pt>
    <dgm:pt modelId="{0192D02D-B3FD-8E4B-971B-54EF43A709AE}" type="sibTrans" cxnId="{A4D8B73C-202D-DD4D-AB13-9B05BC7A88E6}">
      <dgm:prSet/>
      <dgm:spPr/>
      <dgm:t>
        <a:bodyPr/>
        <a:lstStyle/>
        <a:p>
          <a:endParaRPr lang="en-US"/>
        </a:p>
      </dgm:t>
    </dgm:pt>
    <dgm:pt modelId="{E318B077-A490-B946-8B30-C2AF1DF7554D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tr-TR" sz="1900" dirty="0" smtClean="0">
              <a:solidFill>
                <a:schemeClr val="accent4"/>
              </a:solidFill>
            </a:rPr>
            <a:t>Yurtdışındaki ortak bir okulda eğitim veya öğretim sunma (öğretmenlik)</a:t>
          </a:r>
          <a:endParaRPr lang="en-US" sz="1900" dirty="0">
            <a:solidFill>
              <a:schemeClr val="accent4"/>
            </a:solidFill>
          </a:endParaRPr>
        </a:p>
      </dgm:t>
    </dgm:pt>
    <dgm:pt modelId="{D5718BC1-BDCF-E943-8007-537A9ACA1A82}" type="parTrans" cxnId="{A2C36D23-CFFA-8442-B3FA-6401A3585C05}">
      <dgm:prSet/>
      <dgm:spPr/>
      <dgm:t>
        <a:bodyPr/>
        <a:lstStyle/>
        <a:p>
          <a:endParaRPr lang="en-US" sz="1800"/>
        </a:p>
      </dgm:t>
    </dgm:pt>
    <dgm:pt modelId="{3E27FF11-BF97-8841-B938-431A96225B30}" type="sibTrans" cxnId="{A2C36D23-CFFA-8442-B3FA-6401A3585C05}">
      <dgm:prSet/>
      <dgm:spPr/>
      <dgm:t>
        <a:bodyPr/>
        <a:lstStyle/>
        <a:p>
          <a:endParaRPr lang="en-US"/>
        </a:p>
      </dgm:t>
    </dgm:pt>
    <dgm:pt modelId="{DFC79F31-88F1-7046-A4F6-7792116A07B3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sz="1900" dirty="0" smtClean="0">
              <a:solidFill>
                <a:srgbClr val="000000"/>
              </a:solidFill>
            </a:rPr>
            <a:t>2 gün-2 ay</a:t>
          </a:r>
          <a:endParaRPr lang="en-US" sz="1900" dirty="0">
            <a:solidFill>
              <a:srgbClr val="000000"/>
            </a:solidFill>
          </a:endParaRPr>
        </a:p>
      </dgm:t>
    </dgm:pt>
    <dgm:pt modelId="{AA78EB3F-8708-B540-94C4-5BD286623F3A}" type="parTrans" cxnId="{52A27808-9D2B-1A40-9B20-5CF9AA3A376A}">
      <dgm:prSet/>
      <dgm:spPr/>
      <dgm:t>
        <a:bodyPr/>
        <a:lstStyle/>
        <a:p>
          <a:endParaRPr lang="en-US" sz="1800"/>
        </a:p>
      </dgm:t>
    </dgm:pt>
    <dgm:pt modelId="{83C4E553-4F67-3346-A500-04A3AD59E73D}" type="sibTrans" cxnId="{52A27808-9D2B-1A40-9B20-5CF9AA3A376A}">
      <dgm:prSet/>
      <dgm:spPr/>
      <dgm:t>
        <a:bodyPr/>
        <a:lstStyle/>
        <a:p>
          <a:endParaRPr lang="en-US"/>
        </a:p>
      </dgm:t>
    </dgm:pt>
    <dgm:pt modelId="{5904047C-84C5-E64F-90E8-C285EF80A6EB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sz="1900" dirty="0" smtClean="0">
              <a:solidFill>
                <a:srgbClr val="000000"/>
              </a:solidFill>
            </a:rPr>
            <a:t>2 gün-2 ay</a:t>
          </a:r>
          <a:endParaRPr lang="en-US" sz="1900" dirty="0">
            <a:solidFill>
              <a:srgbClr val="000000"/>
            </a:solidFill>
          </a:endParaRPr>
        </a:p>
      </dgm:t>
    </dgm:pt>
    <dgm:pt modelId="{399786C9-2375-BF41-A64D-EF41F9CD2743}" type="parTrans" cxnId="{D6795C60-82E0-ED40-A65E-31EDC9C43C56}">
      <dgm:prSet/>
      <dgm:spPr/>
      <dgm:t>
        <a:bodyPr/>
        <a:lstStyle/>
        <a:p>
          <a:endParaRPr lang="en-US" sz="1800"/>
        </a:p>
      </dgm:t>
    </dgm:pt>
    <dgm:pt modelId="{E1989FFF-1A8B-4D48-9646-F5DE3F6942A0}" type="sibTrans" cxnId="{D6795C60-82E0-ED40-A65E-31EDC9C43C56}">
      <dgm:prSet/>
      <dgm:spPr/>
      <dgm:t>
        <a:bodyPr/>
        <a:lstStyle/>
        <a:p>
          <a:endParaRPr lang="en-US"/>
        </a:p>
      </dgm:t>
    </dgm:pt>
    <dgm:pt modelId="{E4602638-7E8F-C640-A4A4-F2FABFD0469D}" type="pres">
      <dgm:prSet presAssocID="{D03C8E46-0CB0-1645-8095-39B8064D243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3324266A-45ED-734F-8F6C-B9E1BC53D6FC}" type="pres">
      <dgm:prSet presAssocID="{036B8027-1B1C-F645-A3C0-6FA0846E828D}" presName="hierRoot1" presStyleCnt="0">
        <dgm:presLayoutVars>
          <dgm:hierBranch val="init"/>
        </dgm:presLayoutVars>
      </dgm:prSet>
      <dgm:spPr/>
    </dgm:pt>
    <dgm:pt modelId="{09ABF76F-6A3B-8F4F-B96D-3AADA4A6512F}" type="pres">
      <dgm:prSet presAssocID="{036B8027-1B1C-F645-A3C0-6FA0846E828D}" presName="rootComposite1" presStyleCnt="0"/>
      <dgm:spPr/>
    </dgm:pt>
    <dgm:pt modelId="{4B9211DF-5A2E-6A4B-AB6D-DCD354F49D55}" type="pres">
      <dgm:prSet presAssocID="{036B8027-1B1C-F645-A3C0-6FA0846E828D}" presName="rootText1" presStyleLbl="node0" presStyleIdx="0" presStyleCnt="1" custScaleX="259752" custScaleY="75220" custLinFactNeighborY="885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D4FADF4-0826-4E4F-84A9-E9DD384C278B}" type="pres">
      <dgm:prSet presAssocID="{036B8027-1B1C-F645-A3C0-6FA0846E828D}" presName="rootConnector1" presStyleLbl="node1" presStyleIdx="0" presStyleCnt="0"/>
      <dgm:spPr/>
      <dgm:t>
        <a:bodyPr/>
        <a:lstStyle/>
        <a:p>
          <a:endParaRPr lang="en-US"/>
        </a:p>
      </dgm:t>
    </dgm:pt>
    <dgm:pt modelId="{08996207-5B6E-714E-9B65-F1D6F097702B}" type="pres">
      <dgm:prSet presAssocID="{036B8027-1B1C-F645-A3C0-6FA0846E828D}" presName="hierChild2" presStyleCnt="0"/>
      <dgm:spPr/>
    </dgm:pt>
    <dgm:pt modelId="{70C21D99-D9A5-D147-AAB5-DEE51CD67DB8}" type="pres">
      <dgm:prSet presAssocID="{E7397038-F13A-2848-97EB-3D65C8B61C19}" presName="Name37" presStyleLbl="parChTrans1D2" presStyleIdx="0" presStyleCnt="2"/>
      <dgm:spPr/>
      <dgm:t>
        <a:bodyPr/>
        <a:lstStyle/>
        <a:p>
          <a:endParaRPr lang="en-US"/>
        </a:p>
      </dgm:t>
    </dgm:pt>
    <dgm:pt modelId="{1F479E60-FB07-D445-9A0D-D87B10FE533F}" type="pres">
      <dgm:prSet presAssocID="{751F0485-09F2-7546-B604-82F668EF771C}" presName="hierRoot2" presStyleCnt="0">
        <dgm:presLayoutVars>
          <dgm:hierBranch val="init"/>
        </dgm:presLayoutVars>
      </dgm:prSet>
      <dgm:spPr/>
    </dgm:pt>
    <dgm:pt modelId="{8CAEC999-6A3B-2E4B-BFD1-5CABE63826FF}" type="pres">
      <dgm:prSet presAssocID="{751F0485-09F2-7546-B604-82F668EF771C}" presName="rootComposite" presStyleCnt="0"/>
      <dgm:spPr/>
    </dgm:pt>
    <dgm:pt modelId="{735E528B-ADE0-B44B-82F8-DC45152346B1}" type="pres">
      <dgm:prSet presAssocID="{751F0485-09F2-7546-B604-82F668EF771C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45FA687-9C0D-7A44-9DC4-FD0937BDD94A}" type="pres">
      <dgm:prSet presAssocID="{751F0485-09F2-7546-B604-82F668EF771C}" presName="rootConnector" presStyleLbl="node2" presStyleIdx="0" presStyleCnt="2"/>
      <dgm:spPr/>
      <dgm:t>
        <a:bodyPr/>
        <a:lstStyle/>
        <a:p>
          <a:endParaRPr lang="en-US"/>
        </a:p>
      </dgm:t>
    </dgm:pt>
    <dgm:pt modelId="{52740A95-2F9B-0B46-8552-56AB63B63BA4}" type="pres">
      <dgm:prSet presAssocID="{751F0485-09F2-7546-B604-82F668EF771C}" presName="hierChild4" presStyleCnt="0"/>
      <dgm:spPr/>
    </dgm:pt>
    <dgm:pt modelId="{650AB4C6-C407-0F42-9A9C-CA06EC523B06}" type="pres">
      <dgm:prSet presAssocID="{AA78EB3F-8708-B540-94C4-5BD286623F3A}" presName="Name37" presStyleLbl="parChTrans1D3" presStyleIdx="0" presStyleCnt="2"/>
      <dgm:spPr/>
      <dgm:t>
        <a:bodyPr/>
        <a:lstStyle/>
        <a:p>
          <a:endParaRPr lang="en-US"/>
        </a:p>
      </dgm:t>
    </dgm:pt>
    <dgm:pt modelId="{9EEB7511-E46F-ED4F-9C43-A0A45BA3F461}" type="pres">
      <dgm:prSet presAssocID="{DFC79F31-88F1-7046-A4F6-7792116A07B3}" presName="hierRoot2" presStyleCnt="0">
        <dgm:presLayoutVars>
          <dgm:hierBranch val="init"/>
        </dgm:presLayoutVars>
      </dgm:prSet>
      <dgm:spPr/>
    </dgm:pt>
    <dgm:pt modelId="{55C439DA-F96E-024C-9197-A072C18EC8E9}" type="pres">
      <dgm:prSet presAssocID="{DFC79F31-88F1-7046-A4F6-7792116A07B3}" presName="rootComposite" presStyleCnt="0"/>
      <dgm:spPr/>
    </dgm:pt>
    <dgm:pt modelId="{B0994302-BB96-434A-809B-18CA97450D02}" type="pres">
      <dgm:prSet presAssocID="{DFC79F31-88F1-7046-A4F6-7792116A07B3}" presName="rootText" presStyleLbl="node3" presStyleIdx="0" presStyleCnt="2" custScaleX="42664" custScaleY="26613" custLinFactNeighborX="30658" custLinFactNeighborY="-129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4FD6769-1834-1F47-A1CB-DEB8A3974538}" type="pres">
      <dgm:prSet presAssocID="{DFC79F31-88F1-7046-A4F6-7792116A07B3}" presName="rootConnector" presStyleLbl="node3" presStyleIdx="0" presStyleCnt="2"/>
      <dgm:spPr/>
      <dgm:t>
        <a:bodyPr/>
        <a:lstStyle/>
        <a:p>
          <a:endParaRPr lang="en-US"/>
        </a:p>
      </dgm:t>
    </dgm:pt>
    <dgm:pt modelId="{D9002D9D-BE19-154D-844C-6EC6ADF2EBFB}" type="pres">
      <dgm:prSet presAssocID="{DFC79F31-88F1-7046-A4F6-7792116A07B3}" presName="hierChild4" presStyleCnt="0"/>
      <dgm:spPr/>
    </dgm:pt>
    <dgm:pt modelId="{E924845C-1EDB-5046-8642-07206C09C144}" type="pres">
      <dgm:prSet presAssocID="{DFC79F31-88F1-7046-A4F6-7792116A07B3}" presName="hierChild5" presStyleCnt="0"/>
      <dgm:spPr/>
    </dgm:pt>
    <dgm:pt modelId="{5248B018-1055-B44C-B5AD-ED0A05FFD5B7}" type="pres">
      <dgm:prSet presAssocID="{751F0485-09F2-7546-B604-82F668EF771C}" presName="hierChild5" presStyleCnt="0"/>
      <dgm:spPr/>
    </dgm:pt>
    <dgm:pt modelId="{3529A0D3-68A1-594E-B29E-0E3DFA488833}" type="pres">
      <dgm:prSet presAssocID="{D5718BC1-BDCF-E943-8007-537A9ACA1A82}" presName="Name37" presStyleLbl="parChTrans1D2" presStyleIdx="1" presStyleCnt="2"/>
      <dgm:spPr/>
      <dgm:t>
        <a:bodyPr/>
        <a:lstStyle/>
        <a:p>
          <a:endParaRPr lang="en-US"/>
        </a:p>
      </dgm:t>
    </dgm:pt>
    <dgm:pt modelId="{69175395-0DF7-974F-BEED-F4CC7AF8FE2B}" type="pres">
      <dgm:prSet presAssocID="{E318B077-A490-B946-8B30-C2AF1DF7554D}" presName="hierRoot2" presStyleCnt="0">
        <dgm:presLayoutVars>
          <dgm:hierBranch val="init"/>
        </dgm:presLayoutVars>
      </dgm:prSet>
      <dgm:spPr/>
    </dgm:pt>
    <dgm:pt modelId="{06C7DFFB-0C3D-164F-8C8F-B9FDC2B12AF6}" type="pres">
      <dgm:prSet presAssocID="{E318B077-A490-B946-8B30-C2AF1DF7554D}" presName="rootComposite" presStyleCnt="0"/>
      <dgm:spPr/>
    </dgm:pt>
    <dgm:pt modelId="{752BD794-DEDB-414B-A487-95C867738FE7}" type="pres">
      <dgm:prSet presAssocID="{E318B077-A490-B946-8B30-C2AF1DF7554D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512B51A-D4F1-D347-9A85-7F6B8D1127E7}" type="pres">
      <dgm:prSet presAssocID="{E318B077-A490-B946-8B30-C2AF1DF7554D}" presName="rootConnector" presStyleLbl="node2" presStyleIdx="1" presStyleCnt="2"/>
      <dgm:spPr/>
      <dgm:t>
        <a:bodyPr/>
        <a:lstStyle/>
        <a:p>
          <a:endParaRPr lang="en-US"/>
        </a:p>
      </dgm:t>
    </dgm:pt>
    <dgm:pt modelId="{6A92DBFD-5F70-BB43-AC33-DC017D383997}" type="pres">
      <dgm:prSet presAssocID="{E318B077-A490-B946-8B30-C2AF1DF7554D}" presName="hierChild4" presStyleCnt="0"/>
      <dgm:spPr/>
    </dgm:pt>
    <dgm:pt modelId="{9568CCD7-1B5A-1A45-A594-35190DEAE850}" type="pres">
      <dgm:prSet presAssocID="{399786C9-2375-BF41-A64D-EF41F9CD2743}" presName="Name37" presStyleLbl="parChTrans1D3" presStyleIdx="1" presStyleCnt="2"/>
      <dgm:spPr/>
      <dgm:t>
        <a:bodyPr/>
        <a:lstStyle/>
        <a:p>
          <a:endParaRPr lang="en-US"/>
        </a:p>
      </dgm:t>
    </dgm:pt>
    <dgm:pt modelId="{AB7F1F92-2FEB-4B49-AD61-08D806867DCD}" type="pres">
      <dgm:prSet presAssocID="{5904047C-84C5-E64F-90E8-C285EF80A6EB}" presName="hierRoot2" presStyleCnt="0">
        <dgm:presLayoutVars>
          <dgm:hierBranch val="init"/>
        </dgm:presLayoutVars>
      </dgm:prSet>
      <dgm:spPr/>
    </dgm:pt>
    <dgm:pt modelId="{ADEBAAA7-DE78-BC4E-8EEB-1EC846ABA232}" type="pres">
      <dgm:prSet presAssocID="{5904047C-84C5-E64F-90E8-C285EF80A6EB}" presName="rootComposite" presStyleCnt="0"/>
      <dgm:spPr/>
    </dgm:pt>
    <dgm:pt modelId="{25745289-29B2-9448-ABAD-D88CEB745C1F}" type="pres">
      <dgm:prSet presAssocID="{5904047C-84C5-E64F-90E8-C285EF80A6EB}" presName="rootText" presStyleLbl="node3" presStyleIdx="1" presStyleCnt="2" custScaleX="40266" custScaleY="23527" custLinFactNeighborX="35686" custLinFactNeighborY="-129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0B3C658-AA92-1B45-97BF-61705C038ECF}" type="pres">
      <dgm:prSet presAssocID="{5904047C-84C5-E64F-90E8-C285EF80A6EB}" presName="rootConnector" presStyleLbl="node3" presStyleIdx="1" presStyleCnt="2"/>
      <dgm:spPr/>
      <dgm:t>
        <a:bodyPr/>
        <a:lstStyle/>
        <a:p>
          <a:endParaRPr lang="en-US"/>
        </a:p>
      </dgm:t>
    </dgm:pt>
    <dgm:pt modelId="{58075B0C-4B9C-0040-8892-4FCB811F347A}" type="pres">
      <dgm:prSet presAssocID="{5904047C-84C5-E64F-90E8-C285EF80A6EB}" presName="hierChild4" presStyleCnt="0"/>
      <dgm:spPr/>
    </dgm:pt>
    <dgm:pt modelId="{CDF9C34D-D0EC-6B4B-9F78-C24021DC8A6C}" type="pres">
      <dgm:prSet presAssocID="{5904047C-84C5-E64F-90E8-C285EF80A6EB}" presName="hierChild5" presStyleCnt="0"/>
      <dgm:spPr/>
    </dgm:pt>
    <dgm:pt modelId="{F2574384-5567-0648-B58E-7A12CB4A7860}" type="pres">
      <dgm:prSet presAssocID="{E318B077-A490-B946-8B30-C2AF1DF7554D}" presName="hierChild5" presStyleCnt="0"/>
      <dgm:spPr/>
    </dgm:pt>
    <dgm:pt modelId="{724D085B-ACB1-B443-A1F4-FF1D91FAC055}" type="pres">
      <dgm:prSet presAssocID="{036B8027-1B1C-F645-A3C0-6FA0846E828D}" presName="hierChild3" presStyleCnt="0"/>
      <dgm:spPr/>
    </dgm:pt>
  </dgm:ptLst>
  <dgm:cxnLst>
    <dgm:cxn modelId="{D6795C60-82E0-ED40-A65E-31EDC9C43C56}" srcId="{E318B077-A490-B946-8B30-C2AF1DF7554D}" destId="{5904047C-84C5-E64F-90E8-C285EF80A6EB}" srcOrd="0" destOrd="0" parTransId="{399786C9-2375-BF41-A64D-EF41F9CD2743}" sibTransId="{E1989FFF-1A8B-4D48-9646-F5DE3F6942A0}"/>
    <dgm:cxn modelId="{1A6D2EEB-6D32-4A42-BB95-AF005706DE06}" type="presOf" srcId="{751F0485-09F2-7546-B604-82F668EF771C}" destId="{735E528B-ADE0-B44B-82F8-DC45152346B1}" srcOrd="0" destOrd="0" presId="urn:microsoft.com/office/officeart/2005/8/layout/orgChart1"/>
    <dgm:cxn modelId="{A2C36D23-CFFA-8442-B3FA-6401A3585C05}" srcId="{036B8027-1B1C-F645-A3C0-6FA0846E828D}" destId="{E318B077-A490-B946-8B30-C2AF1DF7554D}" srcOrd="1" destOrd="0" parTransId="{D5718BC1-BDCF-E943-8007-537A9ACA1A82}" sibTransId="{3E27FF11-BF97-8841-B938-431A96225B30}"/>
    <dgm:cxn modelId="{8A9C3032-761F-4044-B99B-B22A9248045F}" type="presOf" srcId="{751F0485-09F2-7546-B604-82F668EF771C}" destId="{B45FA687-9C0D-7A44-9DC4-FD0937BDD94A}" srcOrd="1" destOrd="0" presId="urn:microsoft.com/office/officeart/2005/8/layout/orgChart1"/>
    <dgm:cxn modelId="{6FEBA100-C299-2F47-AF4D-3EA71DA8D9FE}" type="presOf" srcId="{036B8027-1B1C-F645-A3C0-6FA0846E828D}" destId="{CD4FADF4-0826-4E4F-84A9-E9DD384C278B}" srcOrd="1" destOrd="0" presId="urn:microsoft.com/office/officeart/2005/8/layout/orgChart1"/>
    <dgm:cxn modelId="{0F2C12E9-B708-1449-8613-583B000846B5}" type="presOf" srcId="{399786C9-2375-BF41-A64D-EF41F9CD2743}" destId="{9568CCD7-1B5A-1A45-A594-35190DEAE850}" srcOrd="0" destOrd="0" presId="urn:microsoft.com/office/officeart/2005/8/layout/orgChart1"/>
    <dgm:cxn modelId="{93F94C34-92E8-7E4A-BC5A-C203EBCDB68F}" type="presOf" srcId="{5904047C-84C5-E64F-90E8-C285EF80A6EB}" destId="{25745289-29B2-9448-ABAD-D88CEB745C1F}" srcOrd="0" destOrd="0" presId="urn:microsoft.com/office/officeart/2005/8/layout/orgChart1"/>
    <dgm:cxn modelId="{5E9FB295-09F6-B947-8498-908D97E43D87}" type="presOf" srcId="{AA78EB3F-8708-B540-94C4-5BD286623F3A}" destId="{650AB4C6-C407-0F42-9A9C-CA06EC523B06}" srcOrd="0" destOrd="0" presId="urn:microsoft.com/office/officeart/2005/8/layout/orgChart1"/>
    <dgm:cxn modelId="{27059CCF-78F1-1844-87EB-5B181E915A40}" type="presOf" srcId="{5904047C-84C5-E64F-90E8-C285EF80A6EB}" destId="{E0B3C658-AA92-1B45-97BF-61705C038ECF}" srcOrd="1" destOrd="0" presId="urn:microsoft.com/office/officeart/2005/8/layout/orgChart1"/>
    <dgm:cxn modelId="{87211D5F-4A0C-244A-A767-0FE8DBE4CA74}" type="presOf" srcId="{D03C8E46-0CB0-1645-8095-39B8064D2437}" destId="{E4602638-7E8F-C640-A4A4-F2FABFD0469D}" srcOrd="0" destOrd="0" presId="urn:microsoft.com/office/officeart/2005/8/layout/orgChart1"/>
    <dgm:cxn modelId="{52A27808-9D2B-1A40-9B20-5CF9AA3A376A}" srcId="{751F0485-09F2-7546-B604-82F668EF771C}" destId="{DFC79F31-88F1-7046-A4F6-7792116A07B3}" srcOrd="0" destOrd="0" parTransId="{AA78EB3F-8708-B540-94C4-5BD286623F3A}" sibTransId="{83C4E553-4F67-3346-A500-04A3AD59E73D}"/>
    <dgm:cxn modelId="{770E67B1-F5E3-2846-8EF4-CA401754489A}" type="presOf" srcId="{DFC79F31-88F1-7046-A4F6-7792116A07B3}" destId="{B0994302-BB96-434A-809B-18CA97450D02}" srcOrd="0" destOrd="0" presId="urn:microsoft.com/office/officeart/2005/8/layout/orgChart1"/>
    <dgm:cxn modelId="{3F5EDA11-F2E3-9642-9793-D987A95FD8B4}" type="presOf" srcId="{D5718BC1-BDCF-E943-8007-537A9ACA1A82}" destId="{3529A0D3-68A1-594E-B29E-0E3DFA488833}" srcOrd="0" destOrd="0" presId="urn:microsoft.com/office/officeart/2005/8/layout/orgChart1"/>
    <dgm:cxn modelId="{736EED71-6425-BB4C-8051-7CAC480F8A71}" srcId="{D03C8E46-0CB0-1645-8095-39B8064D2437}" destId="{036B8027-1B1C-F645-A3C0-6FA0846E828D}" srcOrd="0" destOrd="0" parTransId="{0DF8856F-03C9-EA4B-8AE4-620AECF04F97}" sibTransId="{5760FF64-BAB4-2146-9FFF-9D8C8C1ECF23}"/>
    <dgm:cxn modelId="{E6323957-A348-D542-B217-F03B8FA70AD2}" type="presOf" srcId="{E318B077-A490-B946-8B30-C2AF1DF7554D}" destId="{752BD794-DEDB-414B-A487-95C867738FE7}" srcOrd="0" destOrd="0" presId="urn:microsoft.com/office/officeart/2005/8/layout/orgChart1"/>
    <dgm:cxn modelId="{A4D8B73C-202D-DD4D-AB13-9B05BC7A88E6}" srcId="{036B8027-1B1C-F645-A3C0-6FA0846E828D}" destId="{751F0485-09F2-7546-B604-82F668EF771C}" srcOrd="0" destOrd="0" parTransId="{E7397038-F13A-2848-97EB-3D65C8B61C19}" sibTransId="{0192D02D-B3FD-8E4B-971B-54EF43A709AE}"/>
    <dgm:cxn modelId="{E3706E02-527F-5E48-AA92-2C721877E74A}" type="presOf" srcId="{E7397038-F13A-2848-97EB-3D65C8B61C19}" destId="{70C21D99-D9A5-D147-AAB5-DEE51CD67DB8}" srcOrd="0" destOrd="0" presId="urn:microsoft.com/office/officeart/2005/8/layout/orgChart1"/>
    <dgm:cxn modelId="{1172B25F-3FB1-1249-8147-248DE9D82EC5}" type="presOf" srcId="{DFC79F31-88F1-7046-A4F6-7792116A07B3}" destId="{A4FD6769-1834-1F47-A1CB-DEB8A3974538}" srcOrd="1" destOrd="0" presId="urn:microsoft.com/office/officeart/2005/8/layout/orgChart1"/>
    <dgm:cxn modelId="{0EBE962C-01E9-8042-8E1A-5CC5A622521F}" type="presOf" srcId="{E318B077-A490-B946-8B30-C2AF1DF7554D}" destId="{4512B51A-D4F1-D347-9A85-7F6B8D1127E7}" srcOrd="1" destOrd="0" presId="urn:microsoft.com/office/officeart/2005/8/layout/orgChart1"/>
    <dgm:cxn modelId="{E6D7FA2B-0063-CF49-9307-A0EAF8797A28}" type="presOf" srcId="{036B8027-1B1C-F645-A3C0-6FA0846E828D}" destId="{4B9211DF-5A2E-6A4B-AB6D-DCD354F49D55}" srcOrd="0" destOrd="0" presId="urn:microsoft.com/office/officeart/2005/8/layout/orgChart1"/>
    <dgm:cxn modelId="{7E0C8CB5-651B-B94D-9743-46CC7FFE4B00}" type="presParOf" srcId="{E4602638-7E8F-C640-A4A4-F2FABFD0469D}" destId="{3324266A-45ED-734F-8F6C-B9E1BC53D6FC}" srcOrd="0" destOrd="0" presId="urn:microsoft.com/office/officeart/2005/8/layout/orgChart1"/>
    <dgm:cxn modelId="{B3685D62-F31A-8A4C-B968-3E134AFE1EE0}" type="presParOf" srcId="{3324266A-45ED-734F-8F6C-B9E1BC53D6FC}" destId="{09ABF76F-6A3B-8F4F-B96D-3AADA4A6512F}" srcOrd="0" destOrd="0" presId="urn:microsoft.com/office/officeart/2005/8/layout/orgChart1"/>
    <dgm:cxn modelId="{8CCBCEB9-240A-C743-87AD-A1D8BB1499C0}" type="presParOf" srcId="{09ABF76F-6A3B-8F4F-B96D-3AADA4A6512F}" destId="{4B9211DF-5A2E-6A4B-AB6D-DCD354F49D55}" srcOrd="0" destOrd="0" presId="urn:microsoft.com/office/officeart/2005/8/layout/orgChart1"/>
    <dgm:cxn modelId="{C28651B3-A38E-E543-BAD7-3A59BA4F6595}" type="presParOf" srcId="{09ABF76F-6A3B-8F4F-B96D-3AADA4A6512F}" destId="{CD4FADF4-0826-4E4F-84A9-E9DD384C278B}" srcOrd="1" destOrd="0" presId="urn:microsoft.com/office/officeart/2005/8/layout/orgChart1"/>
    <dgm:cxn modelId="{497F0F34-1D6D-6645-A326-8356769915E9}" type="presParOf" srcId="{3324266A-45ED-734F-8F6C-B9E1BC53D6FC}" destId="{08996207-5B6E-714E-9B65-F1D6F097702B}" srcOrd="1" destOrd="0" presId="urn:microsoft.com/office/officeart/2005/8/layout/orgChart1"/>
    <dgm:cxn modelId="{8B61AE5F-DAF8-7F4E-9776-67A0B1E6519B}" type="presParOf" srcId="{08996207-5B6E-714E-9B65-F1D6F097702B}" destId="{70C21D99-D9A5-D147-AAB5-DEE51CD67DB8}" srcOrd="0" destOrd="0" presId="urn:microsoft.com/office/officeart/2005/8/layout/orgChart1"/>
    <dgm:cxn modelId="{A3259E11-0FC7-2646-A832-B8083B4AEA49}" type="presParOf" srcId="{08996207-5B6E-714E-9B65-F1D6F097702B}" destId="{1F479E60-FB07-D445-9A0D-D87B10FE533F}" srcOrd="1" destOrd="0" presId="urn:microsoft.com/office/officeart/2005/8/layout/orgChart1"/>
    <dgm:cxn modelId="{BCD585C5-A288-BE4B-AEE7-A37A527E81DA}" type="presParOf" srcId="{1F479E60-FB07-D445-9A0D-D87B10FE533F}" destId="{8CAEC999-6A3B-2E4B-BFD1-5CABE63826FF}" srcOrd="0" destOrd="0" presId="urn:microsoft.com/office/officeart/2005/8/layout/orgChart1"/>
    <dgm:cxn modelId="{BB24EA1E-A7AC-B443-8F3C-85C8946695DA}" type="presParOf" srcId="{8CAEC999-6A3B-2E4B-BFD1-5CABE63826FF}" destId="{735E528B-ADE0-B44B-82F8-DC45152346B1}" srcOrd="0" destOrd="0" presId="urn:microsoft.com/office/officeart/2005/8/layout/orgChart1"/>
    <dgm:cxn modelId="{8A0A1E38-40E7-864A-B6E1-7065ECE0A377}" type="presParOf" srcId="{8CAEC999-6A3B-2E4B-BFD1-5CABE63826FF}" destId="{B45FA687-9C0D-7A44-9DC4-FD0937BDD94A}" srcOrd="1" destOrd="0" presId="urn:microsoft.com/office/officeart/2005/8/layout/orgChart1"/>
    <dgm:cxn modelId="{4E750306-67C4-3242-AB5D-88D7052F8283}" type="presParOf" srcId="{1F479E60-FB07-D445-9A0D-D87B10FE533F}" destId="{52740A95-2F9B-0B46-8552-56AB63B63BA4}" srcOrd="1" destOrd="0" presId="urn:microsoft.com/office/officeart/2005/8/layout/orgChart1"/>
    <dgm:cxn modelId="{71E2DE81-6E3B-E54D-BE82-294DDD756823}" type="presParOf" srcId="{52740A95-2F9B-0B46-8552-56AB63B63BA4}" destId="{650AB4C6-C407-0F42-9A9C-CA06EC523B06}" srcOrd="0" destOrd="0" presId="urn:microsoft.com/office/officeart/2005/8/layout/orgChart1"/>
    <dgm:cxn modelId="{46AF57D1-DC8B-9F4B-B31B-346081A309DF}" type="presParOf" srcId="{52740A95-2F9B-0B46-8552-56AB63B63BA4}" destId="{9EEB7511-E46F-ED4F-9C43-A0A45BA3F461}" srcOrd="1" destOrd="0" presId="urn:microsoft.com/office/officeart/2005/8/layout/orgChart1"/>
    <dgm:cxn modelId="{AA1B03D8-4DC6-714C-8771-1A1C92400534}" type="presParOf" srcId="{9EEB7511-E46F-ED4F-9C43-A0A45BA3F461}" destId="{55C439DA-F96E-024C-9197-A072C18EC8E9}" srcOrd="0" destOrd="0" presId="urn:microsoft.com/office/officeart/2005/8/layout/orgChart1"/>
    <dgm:cxn modelId="{05D05024-D3D0-FC49-948C-F144875EB0E1}" type="presParOf" srcId="{55C439DA-F96E-024C-9197-A072C18EC8E9}" destId="{B0994302-BB96-434A-809B-18CA97450D02}" srcOrd="0" destOrd="0" presId="urn:microsoft.com/office/officeart/2005/8/layout/orgChart1"/>
    <dgm:cxn modelId="{6DBFC784-67D9-5843-82BF-C678FFE0C394}" type="presParOf" srcId="{55C439DA-F96E-024C-9197-A072C18EC8E9}" destId="{A4FD6769-1834-1F47-A1CB-DEB8A3974538}" srcOrd="1" destOrd="0" presId="urn:microsoft.com/office/officeart/2005/8/layout/orgChart1"/>
    <dgm:cxn modelId="{FBBB9B63-23A4-6E40-94FA-75644E4DD435}" type="presParOf" srcId="{9EEB7511-E46F-ED4F-9C43-A0A45BA3F461}" destId="{D9002D9D-BE19-154D-844C-6EC6ADF2EBFB}" srcOrd="1" destOrd="0" presId="urn:microsoft.com/office/officeart/2005/8/layout/orgChart1"/>
    <dgm:cxn modelId="{E331456C-66A0-0348-9EC4-F3C28C0B6E30}" type="presParOf" srcId="{9EEB7511-E46F-ED4F-9C43-A0A45BA3F461}" destId="{E924845C-1EDB-5046-8642-07206C09C144}" srcOrd="2" destOrd="0" presId="urn:microsoft.com/office/officeart/2005/8/layout/orgChart1"/>
    <dgm:cxn modelId="{5F8AF59D-6CBA-C641-947E-44DB29B6EF78}" type="presParOf" srcId="{1F479E60-FB07-D445-9A0D-D87B10FE533F}" destId="{5248B018-1055-B44C-B5AD-ED0A05FFD5B7}" srcOrd="2" destOrd="0" presId="urn:microsoft.com/office/officeart/2005/8/layout/orgChart1"/>
    <dgm:cxn modelId="{CC2CB2D2-9EEF-7E48-9A74-B1A2B9851DEE}" type="presParOf" srcId="{08996207-5B6E-714E-9B65-F1D6F097702B}" destId="{3529A0D3-68A1-594E-B29E-0E3DFA488833}" srcOrd="2" destOrd="0" presId="urn:microsoft.com/office/officeart/2005/8/layout/orgChart1"/>
    <dgm:cxn modelId="{43A7B126-1986-2040-9CDF-25B62E050501}" type="presParOf" srcId="{08996207-5B6E-714E-9B65-F1D6F097702B}" destId="{69175395-0DF7-974F-BEED-F4CC7AF8FE2B}" srcOrd="3" destOrd="0" presId="urn:microsoft.com/office/officeart/2005/8/layout/orgChart1"/>
    <dgm:cxn modelId="{4F3B8E43-79B6-F648-A688-BB0E7B4E4D71}" type="presParOf" srcId="{69175395-0DF7-974F-BEED-F4CC7AF8FE2B}" destId="{06C7DFFB-0C3D-164F-8C8F-B9FDC2B12AF6}" srcOrd="0" destOrd="0" presId="urn:microsoft.com/office/officeart/2005/8/layout/orgChart1"/>
    <dgm:cxn modelId="{D65E6F27-CEF6-6340-A5E3-6AFEDCC9C589}" type="presParOf" srcId="{06C7DFFB-0C3D-164F-8C8F-B9FDC2B12AF6}" destId="{752BD794-DEDB-414B-A487-95C867738FE7}" srcOrd="0" destOrd="0" presId="urn:microsoft.com/office/officeart/2005/8/layout/orgChart1"/>
    <dgm:cxn modelId="{481802FB-ABC0-4445-B338-9F2AFC333116}" type="presParOf" srcId="{06C7DFFB-0C3D-164F-8C8F-B9FDC2B12AF6}" destId="{4512B51A-D4F1-D347-9A85-7F6B8D1127E7}" srcOrd="1" destOrd="0" presId="urn:microsoft.com/office/officeart/2005/8/layout/orgChart1"/>
    <dgm:cxn modelId="{BBD6FFFE-EF7F-4741-9250-3DFC3085619A}" type="presParOf" srcId="{69175395-0DF7-974F-BEED-F4CC7AF8FE2B}" destId="{6A92DBFD-5F70-BB43-AC33-DC017D383997}" srcOrd="1" destOrd="0" presId="urn:microsoft.com/office/officeart/2005/8/layout/orgChart1"/>
    <dgm:cxn modelId="{3044D6E8-CCC5-2D4A-83C0-0CA92B063E75}" type="presParOf" srcId="{6A92DBFD-5F70-BB43-AC33-DC017D383997}" destId="{9568CCD7-1B5A-1A45-A594-35190DEAE850}" srcOrd="0" destOrd="0" presId="urn:microsoft.com/office/officeart/2005/8/layout/orgChart1"/>
    <dgm:cxn modelId="{F3724DB3-3309-0E42-AF7C-03445FC26FA7}" type="presParOf" srcId="{6A92DBFD-5F70-BB43-AC33-DC017D383997}" destId="{AB7F1F92-2FEB-4B49-AD61-08D806867DCD}" srcOrd="1" destOrd="0" presId="urn:microsoft.com/office/officeart/2005/8/layout/orgChart1"/>
    <dgm:cxn modelId="{47295FED-4579-3B43-9F5F-1C0CEA1D5767}" type="presParOf" srcId="{AB7F1F92-2FEB-4B49-AD61-08D806867DCD}" destId="{ADEBAAA7-DE78-BC4E-8EEB-1EC846ABA232}" srcOrd="0" destOrd="0" presId="urn:microsoft.com/office/officeart/2005/8/layout/orgChart1"/>
    <dgm:cxn modelId="{1C9614D1-12E1-A148-A09F-C3197938EED0}" type="presParOf" srcId="{ADEBAAA7-DE78-BC4E-8EEB-1EC846ABA232}" destId="{25745289-29B2-9448-ABAD-D88CEB745C1F}" srcOrd="0" destOrd="0" presId="urn:microsoft.com/office/officeart/2005/8/layout/orgChart1"/>
    <dgm:cxn modelId="{9E3036DD-F6FF-E344-83B1-354D795D8840}" type="presParOf" srcId="{ADEBAAA7-DE78-BC4E-8EEB-1EC846ABA232}" destId="{E0B3C658-AA92-1B45-97BF-61705C038ECF}" srcOrd="1" destOrd="0" presId="urn:microsoft.com/office/officeart/2005/8/layout/orgChart1"/>
    <dgm:cxn modelId="{1931698D-2F89-2E4D-9FFD-9324C89DB26F}" type="presParOf" srcId="{AB7F1F92-2FEB-4B49-AD61-08D806867DCD}" destId="{58075B0C-4B9C-0040-8892-4FCB811F347A}" srcOrd="1" destOrd="0" presId="urn:microsoft.com/office/officeart/2005/8/layout/orgChart1"/>
    <dgm:cxn modelId="{5298E6B1-4802-7945-8620-5418C7E69872}" type="presParOf" srcId="{AB7F1F92-2FEB-4B49-AD61-08D806867DCD}" destId="{CDF9C34D-D0EC-6B4B-9F78-C24021DC8A6C}" srcOrd="2" destOrd="0" presId="urn:microsoft.com/office/officeart/2005/8/layout/orgChart1"/>
    <dgm:cxn modelId="{DA1F9896-36CC-BA4B-82EF-2A8DD3268209}" type="presParOf" srcId="{69175395-0DF7-974F-BEED-F4CC7AF8FE2B}" destId="{F2574384-5567-0648-B58E-7A12CB4A7860}" srcOrd="2" destOrd="0" presId="urn:microsoft.com/office/officeart/2005/8/layout/orgChart1"/>
    <dgm:cxn modelId="{7E710438-3383-E048-AAA5-77E2A85F72F9}" type="presParOf" srcId="{3324266A-45ED-734F-8F6C-B9E1BC53D6FC}" destId="{724D085B-ACB1-B443-A1F4-FF1D91FAC05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F6CFAA9-E4F7-524F-BD98-C2D949D955EE}" type="doc">
      <dgm:prSet loTypeId="urn:microsoft.com/office/officeart/2005/8/layout/orgChar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2AE4E81-0E79-284D-B9DF-2212D1AA0437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1900" dirty="0" err="1" smtClean="0">
              <a:solidFill>
                <a:schemeClr val="bg1"/>
              </a:solidFill>
              <a:latin typeface="+mj-lt"/>
              <a:cs typeface="Times New Roman" panose="02020603050405020304" pitchFamily="18" charset="0"/>
            </a:rPr>
            <a:t>Öğrenci</a:t>
          </a:r>
          <a:endParaRPr lang="en-US" sz="1900" dirty="0">
            <a:solidFill>
              <a:schemeClr val="bg1"/>
            </a:solidFill>
            <a:latin typeface="+mj-lt"/>
            <a:cs typeface="Times New Roman" panose="02020603050405020304" pitchFamily="18" charset="0"/>
          </a:endParaRPr>
        </a:p>
      </dgm:t>
    </dgm:pt>
    <dgm:pt modelId="{ED14A050-3038-D04E-B0AA-E572CD4AEC74}" type="parTrans" cxnId="{C3BF0205-B0A4-314B-9633-4D060A6FC919}">
      <dgm:prSet/>
      <dgm:spPr/>
      <dgm:t>
        <a:bodyPr/>
        <a:lstStyle/>
        <a:p>
          <a:endParaRPr lang="en-US"/>
        </a:p>
      </dgm:t>
    </dgm:pt>
    <dgm:pt modelId="{CAC68FF9-C002-8748-99B8-1EBBF219177C}" type="sibTrans" cxnId="{C3BF0205-B0A4-314B-9633-4D060A6FC919}">
      <dgm:prSet/>
      <dgm:spPr/>
      <dgm:t>
        <a:bodyPr/>
        <a:lstStyle/>
        <a:p>
          <a:endParaRPr lang="en-US"/>
        </a:p>
      </dgm:t>
    </dgm:pt>
    <dgm:pt modelId="{B7DC29BF-917E-2448-8658-C7AAFD9656B0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tr-TR" sz="1900" dirty="0" smtClean="0">
              <a:solidFill>
                <a:schemeClr val="accent4"/>
              </a:solidFill>
            </a:rPr>
            <a:t>Öğrenim  Hareketliliği</a:t>
          </a:r>
          <a:endParaRPr lang="en-US" sz="1900" dirty="0">
            <a:solidFill>
              <a:schemeClr val="accent4"/>
            </a:solidFill>
          </a:endParaRPr>
        </a:p>
      </dgm:t>
    </dgm:pt>
    <dgm:pt modelId="{8BE1F96C-A404-AE44-9914-EBAF19A18ECF}" type="parTrans" cxnId="{E2BC74B1-A26A-DE4C-8D61-70EDD906E68C}">
      <dgm:prSet/>
      <dgm:spPr/>
      <dgm:t>
        <a:bodyPr/>
        <a:lstStyle/>
        <a:p>
          <a:endParaRPr lang="en-US">
            <a:solidFill>
              <a:srgbClr val="000000"/>
            </a:solidFill>
            <a:latin typeface="+mj-lt"/>
          </a:endParaRPr>
        </a:p>
      </dgm:t>
    </dgm:pt>
    <dgm:pt modelId="{C808A40B-E93B-4243-A49B-0C4AA6C60817}" type="sibTrans" cxnId="{E2BC74B1-A26A-DE4C-8D61-70EDD906E68C}">
      <dgm:prSet/>
      <dgm:spPr/>
      <dgm:t>
        <a:bodyPr/>
        <a:lstStyle/>
        <a:p>
          <a:endParaRPr lang="en-US"/>
        </a:p>
      </dgm:t>
    </dgm:pt>
    <dgm:pt modelId="{543A6D15-D247-C14E-B15C-5D4474924DAE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tr-TR" sz="1900" dirty="0" smtClean="0">
              <a:solidFill>
                <a:schemeClr val="accent4"/>
              </a:solidFill>
            </a:rPr>
            <a:t>Staj Hareketliliği</a:t>
          </a:r>
          <a:endParaRPr lang="en-US" sz="1900" dirty="0">
            <a:solidFill>
              <a:schemeClr val="accent4"/>
            </a:solidFill>
          </a:endParaRPr>
        </a:p>
      </dgm:t>
    </dgm:pt>
    <dgm:pt modelId="{ACE1BACA-C805-3F42-9ACC-6D86843E0B9A}" type="parTrans" cxnId="{1B2FEE74-0A56-C84E-B7D7-4B2887011912}">
      <dgm:prSet/>
      <dgm:spPr/>
      <dgm:t>
        <a:bodyPr/>
        <a:lstStyle/>
        <a:p>
          <a:endParaRPr lang="en-US">
            <a:solidFill>
              <a:srgbClr val="000000"/>
            </a:solidFill>
            <a:latin typeface="+mj-lt"/>
          </a:endParaRPr>
        </a:p>
      </dgm:t>
    </dgm:pt>
    <dgm:pt modelId="{EC044A90-C216-AA48-BD53-99E683C70A4C}" type="sibTrans" cxnId="{1B2FEE74-0A56-C84E-B7D7-4B2887011912}">
      <dgm:prSet/>
      <dgm:spPr/>
      <dgm:t>
        <a:bodyPr/>
        <a:lstStyle/>
        <a:p>
          <a:endParaRPr lang="en-US"/>
        </a:p>
      </dgm:t>
    </dgm:pt>
    <dgm:pt modelId="{AA96AE81-58BF-7A44-95CA-04F94A575D12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tr-TR" sz="1900" dirty="0" smtClean="0">
              <a:solidFill>
                <a:srgbClr val="000000"/>
              </a:solidFill>
            </a:rPr>
            <a:t>3-12 ay </a:t>
          </a:r>
          <a:endParaRPr lang="en-US" sz="1900" dirty="0">
            <a:solidFill>
              <a:srgbClr val="000000"/>
            </a:solidFill>
          </a:endParaRPr>
        </a:p>
      </dgm:t>
    </dgm:pt>
    <dgm:pt modelId="{D756F30E-047F-2E4C-94E3-4F3AC4B44E3C}" type="parTrans" cxnId="{91088C3A-9F27-6A47-980E-6C0D7AF036F1}">
      <dgm:prSet/>
      <dgm:spPr/>
      <dgm:t>
        <a:bodyPr/>
        <a:lstStyle/>
        <a:p>
          <a:endParaRPr lang="en-US">
            <a:solidFill>
              <a:srgbClr val="000000"/>
            </a:solidFill>
            <a:latin typeface="+mj-lt"/>
          </a:endParaRPr>
        </a:p>
      </dgm:t>
    </dgm:pt>
    <dgm:pt modelId="{22D4DD5E-B915-884C-8007-1E69CAC32026}" type="sibTrans" cxnId="{91088C3A-9F27-6A47-980E-6C0D7AF036F1}">
      <dgm:prSet/>
      <dgm:spPr/>
      <dgm:t>
        <a:bodyPr/>
        <a:lstStyle/>
        <a:p>
          <a:endParaRPr lang="en-US"/>
        </a:p>
      </dgm:t>
    </dgm:pt>
    <dgm:pt modelId="{C60AC62D-348A-1045-9619-9B0442D4F576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tr-TR" sz="1900" dirty="0" smtClean="0">
              <a:solidFill>
                <a:srgbClr val="000000"/>
              </a:solidFill>
            </a:rPr>
            <a:t>2-12 ay </a:t>
          </a:r>
          <a:endParaRPr lang="en-US" sz="1900" dirty="0">
            <a:solidFill>
              <a:srgbClr val="000000"/>
            </a:solidFill>
          </a:endParaRPr>
        </a:p>
      </dgm:t>
    </dgm:pt>
    <dgm:pt modelId="{AA1EF0D8-D158-C246-B127-46CAAA60B566}" type="parTrans" cxnId="{974C5669-D452-4E4D-A85E-825281BA4DCA}">
      <dgm:prSet/>
      <dgm:spPr/>
      <dgm:t>
        <a:bodyPr/>
        <a:lstStyle/>
        <a:p>
          <a:endParaRPr lang="en-US">
            <a:solidFill>
              <a:srgbClr val="000000"/>
            </a:solidFill>
            <a:latin typeface="+mj-lt"/>
          </a:endParaRPr>
        </a:p>
      </dgm:t>
    </dgm:pt>
    <dgm:pt modelId="{C2255A94-4F3E-9F42-BC95-4E24DB3C6C07}" type="sibTrans" cxnId="{974C5669-D452-4E4D-A85E-825281BA4DCA}">
      <dgm:prSet/>
      <dgm:spPr/>
      <dgm:t>
        <a:bodyPr/>
        <a:lstStyle/>
        <a:p>
          <a:endParaRPr lang="en-US"/>
        </a:p>
      </dgm:t>
    </dgm:pt>
    <dgm:pt modelId="{3606AA11-55EE-5949-A949-FCC36A2834C3}" type="pres">
      <dgm:prSet presAssocID="{6F6CFAA9-E4F7-524F-BD98-C2D949D955E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4A391F08-7E37-D84F-8553-7DB41275876E}" type="pres">
      <dgm:prSet presAssocID="{D2AE4E81-0E79-284D-B9DF-2212D1AA0437}" presName="hierRoot1" presStyleCnt="0">
        <dgm:presLayoutVars>
          <dgm:hierBranch val="init"/>
        </dgm:presLayoutVars>
      </dgm:prSet>
      <dgm:spPr/>
    </dgm:pt>
    <dgm:pt modelId="{18FC9348-7FDA-F549-93AE-71B80B9EB56E}" type="pres">
      <dgm:prSet presAssocID="{D2AE4E81-0E79-284D-B9DF-2212D1AA0437}" presName="rootComposite1" presStyleCnt="0"/>
      <dgm:spPr/>
    </dgm:pt>
    <dgm:pt modelId="{9568498C-91E8-2D4C-B539-1BB648907E80}" type="pres">
      <dgm:prSet presAssocID="{D2AE4E81-0E79-284D-B9DF-2212D1AA0437}" presName="rootText1" presStyleLbl="node0" presStyleIdx="0" presStyleCnt="1" custScaleX="142146" custScaleY="149439" custLinFactNeighborY="-1242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9783D5E-F835-EE48-8C04-FBE9615C46B4}" type="pres">
      <dgm:prSet presAssocID="{D2AE4E81-0E79-284D-B9DF-2212D1AA0437}" presName="rootConnector1" presStyleLbl="node1" presStyleIdx="0" presStyleCnt="0"/>
      <dgm:spPr/>
      <dgm:t>
        <a:bodyPr/>
        <a:lstStyle/>
        <a:p>
          <a:endParaRPr lang="en-US"/>
        </a:p>
      </dgm:t>
    </dgm:pt>
    <dgm:pt modelId="{740C4DA4-9B11-9541-917B-DD981772391E}" type="pres">
      <dgm:prSet presAssocID="{D2AE4E81-0E79-284D-B9DF-2212D1AA0437}" presName="hierChild2" presStyleCnt="0"/>
      <dgm:spPr/>
    </dgm:pt>
    <dgm:pt modelId="{1797E64D-DBD6-814E-8BE5-B4DC4FEAB02E}" type="pres">
      <dgm:prSet presAssocID="{8BE1F96C-A404-AE44-9914-EBAF19A18ECF}" presName="Name37" presStyleLbl="parChTrans1D2" presStyleIdx="0" presStyleCnt="2"/>
      <dgm:spPr/>
      <dgm:t>
        <a:bodyPr/>
        <a:lstStyle/>
        <a:p>
          <a:endParaRPr lang="en-US"/>
        </a:p>
      </dgm:t>
    </dgm:pt>
    <dgm:pt modelId="{A428DF6E-93A4-9A43-A07E-961BFCEF6CBC}" type="pres">
      <dgm:prSet presAssocID="{B7DC29BF-917E-2448-8658-C7AAFD9656B0}" presName="hierRoot2" presStyleCnt="0">
        <dgm:presLayoutVars>
          <dgm:hierBranch val="init"/>
        </dgm:presLayoutVars>
      </dgm:prSet>
      <dgm:spPr/>
    </dgm:pt>
    <dgm:pt modelId="{7AC7B342-A20A-9F4C-BC80-00D3246F8086}" type="pres">
      <dgm:prSet presAssocID="{B7DC29BF-917E-2448-8658-C7AAFD9656B0}" presName="rootComposite" presStyleCnt="0"/>
      <dgm:spPr/>
    </dgm:pt>
    <dgm:pt modelId="{2EE7F7C7-43F8-B34D-8D5A-F883B867003C}" type="pres">
      <dgm:prSet presAssocID="{B7DC29BF-917E-2448-8658-C7AAFD9656B0}" presName="rootText" presStyleLbl="node2" presStyleIdx="0" presStyleCnt="2" custScaleY="19656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4B9C2CE-B72C-E345-BCDA-C7A4BCF96DD0}" type="pres">
      <dgm:prSet presAssocID="{B7DC29BF-917E-2448-8658-C7AAFD9656B0}" presName="rootConnector" presStyleLbl="node2" presStyleIdx="0" presStyleCnt="2"/>
      <dgm:spPr/>
      <dgm:t>
        <a:bodyPr/>
        <a:lstStyle/>
        <a:p>
          <a:endParaRPr lang="en-US"/>
        </a:p>
      </dgm:t>
    </dgm:pt>
    <dgm:pt modelId="{5F812162-125D-1141-A7CA-CF867A651A8F}" type="pres">
      <dgm:prSet presAssocID="{B7DC29BF-917E-2448-8658-C7AAFD9656B0}" presName="hierChild4" presStyleCnt="0"/>
      <dgm:spPr/>
    </dgm:pt>
    <dgm:pt modelId="{BF20F3C6-6742-A947-BD98-6994C6CA4229}" type="pres">
      <dgm:prSet presAssocID="{D756F30E-047F-2E4C-94E3-4F3AC4B44E3C}" presName="Name37" presStyleLbl="parChTrans1D3" presStyleIdx="0" presStyleCnt="2"/>
      <dgm:spPr/>
      <dgm:t>
        <a:bodyPr/>
        <a:lstStyle/>
        <a:p>
          <a:endParaRPr lang="en-US"/>
        </a:p>
      </dgm:t>
    </dgm:pt>
    <dgm:pt modelId="{BAD2FA1A-8B30-B642-BC56-2B0BFC8A0644}" type="pres">
      <dgm:prSet presAssocID="{AA96AE81-58BF-7A44-95CA-04F94A575D12}" presName="hierRoot2" presStyleCnt="0">
        <dgm:presLayoutVars>
          <dgm:hierBranch val="init"/>
        </dgm:presLayoutVars>
      </dgm:prSet>
      <dgm:spPr/>
    </dgm:pt>
    <dgm:pt modelId="{747CDF2B-9B76-5A42-9383-844181068CC4}" type="pres">
      <dgm:prSet presAssocID="{AA96AE81-58BF-7A44-95CA-04F94A575D12}" presName="rootComposite" presStyleCnt="0"/>
      <dgm:spPr/>
    </dgm:pt>
    <dgm:pt modelId="{50A1A90D-6740-B44E-ADA0-42193D27E837}" type="pres">
      <dgm:prSet presAssocID="{AA96AE81-58BF-7A44-95CA-04F94A575D12}" presName="rootText" presStyleLbl="node3" presStyleIdx="0" presStyleCnt="2" custScaleX="76827" custScaleY="44502" custLinFactNeighborX="-3190" custLinFactNeighborY="-198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3AD24A9-2327-0940-B2DD-2253FE9C311E}" type="pres">
      <dgm:prSet presAssocID="{AA96AE81-58BF-7A44-95CA-04F94A575D12}" presName="rootConnector" presStyleLbl="node3" presStyleIdx="0" presStyleCnt="2"/>
      <dgm:spPr/>
      <dgm:t>
        <a:bodyPr/>
        <a:lstStyle/>
        <a:p>
          <a:endParaRPr lang="en-US"/>
        </a:p>
      </dgm:t>
    </dgm:pt>
    <dgm:pt modelId="{DD72975A-2F61-544B-925F-2E675256B44F}" type="pres">
      <dgm:prSet presAssocID="{AA96AE81-58BF-7A44-95CA-04F94A575D12}" presName="hierChild4" presStyleCnt="0"/>
      <dgm:spPr/>
    </dgm:pt>
    <dgm:pt modelId="{2B7C332F-A5EA-9142-B2D0-D79E16A16195}" type="pres">
      <dgm:prSet presAssocID="{AA96AE81-58BF-7A44-95CA-04F94A575D12}" presName="hierChild5" presStyleCnt="0"/>
      <dgm:spPr/>
    </dgm:pt>
    <dgm:pt modelId="{0CAA453C-1D51-FB49-BCA2-9445A9D28A27}" type="pres">
      <dgm:prSet presAssocID="{B7DC29BF-917E-2448-8658-C7AAFD9656B0}" presName="hierChild5" presStyleCnt="0"/>
      <dgm:spPr/>
    </dgm:pt>
    <dgm:pt modelId="{28230495-CE81-2F49-83D8-BC23F12CDAC1}" type="pres">
      <dgm:prSet presAssocID="{ACE1BACA-C805-3F42-9ACC-6D86843E0B9A}" presName="Name37" presStyleLbl="parChTrans1D2" presStyleIdx="1" presStyleCnt="2"/>
      <dgm:spPr/>
      <dgm:t>
        <a:bodyPr/>
        <a:lstStyle/>
        <a:p>
          <a:endParaRPr lang="en-US"/>
        </a:p>
      </dgm:t>
    </dgm:pt>
    <dgm:pt modelId="{29794DCB-C3BF-2F4A-A020-8BD7C6CBA465}" type="pres">
      <dgm:prSet presAssocID="{543A6D15-D247-C14E-B15C-5D4474924DAE}" presName="hierRoot2" presStyleCnt="0">
        <dgm:presLayoutVars>
          <dgm:hierBranch val="init"/>
        </dgm:presLayoutVars>
      </dgm:prSet>
      <dgm:spPr/>
    </dgm:pt>
    <dgm:pt modelId="{DC253605-CECE-5749-A2EC-746CD1002328}" type="pres">
      <dgm:prSet presAssocID="{543A6D15-D247-C14E-B15C-5D4474924DAE}" presName="rootComposite" presStyleCnt="0"/>
      <dgm:spPr/>
    </dgm:pt>
    <dgm:pt modelId="{ED636A15-5A54-024C-8113-486FF464D1D7}" type="pres">
      <dgm:prSet presAssocID="{543A6D15-D247-C14E-B15C-5D4474924DAE}" presName="rootText" presStyleLbl="node2" presStyleIdx="1" presStyleCnt="2" custScaleY="19656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E6C4AFE-291A-E240-8C5A-14C20787A23D}" type="pres">
      <dgm:prSet presAssocID="{543A6D15-D247-C14E-B15C-5D4474924DAE}" presName="rootConnector" presStyleLbl="node2" presStyleIdx="1" presStyleCnt="2"/>
      <dgm:spPr/>
      <dgm:t>
        <a:bodyPr/>
        <a:lstStyle/>
        <a:p>
          <a:endParaRPr lang="en-US"/>
        </a:p>
      </dgm:t>
    </dgm:pt>
    <dgm:pt modelId="{38627831-3288-E849-8BC2-8CE2456E3A79}" type="pres">
      <dgm:prSet presAssocID="{543A6D15-D247-C14E-B15C-5D4474924DAE}" presName="hierChild4" presStyleCnt="0"/>
      <dgm:spPr/>
    </dgm:pt>
    <dgm:pt modelId="{DE0B1745-63CE-714F-BD81-FCFAA279FBFE}" type="pres">
      <dgm:prSet presAssocID="{AA1EF0D8-D158-C246-B127-46CAAA60B566}" presName="Name37" presStyleLbl="parChTrans1D3" presStyleIdx="1" presStyleCnt="2"/>
      <dgm:spPr/>
      <dgm:t>
        <a:bodyPr/>
        <a:lstStyle/>
        <a:p>
          <a:endParaRPr lang="en-US"/>
        </a:p>
      </dgm:t>
    </dgm:pt>
    <dgm:pt modelId="{6AF02EA5-4588-7D47-97D1-C698B7EAFB20}" type="pres">
      <dgm:prSet presAssocID="{C60AC62D-348A-1045-9619-9B0442D4F576}" presName="hierRoot2" presStyleCnt="0">
        <dgm:presLayoutVars>
          <dgm:hierBranch val="init"/>
        </dgm:presLayoutVars>
      </dgm:prSet>
      <dgm:spPr/>
    </dgm:pt>
    <dgm:pt modelId="{76E86D1A-C1BA-FA4B-A95F-26F78E5CA8E1}" type="pres">
      <dgm:prSet presAssocID="{C60AC62D-348A-1045-9619-9B0442D4F576}" presName="rootComposite" presStyleCnt="0"/>
      <dgm:spPr/>
    </dgm:pt>
    <dgm:pt modelId="{1533C33F-C44E-404B-A8F6-55ACC99221BF}" type="pres">
      <dgm:prSet presAssocID="{C60AC62D-348A-1045-9619-9B0442D4F576}" presName="rootText" presStyleLbl="node3" presStyleIdx="1" presStyleCnt="2" custScaleX="82797" custScaleY="4450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6415E1F-6F38-6741-BDFD-36E9C30766EF}" type="pres">
      <dgm:prSet presAssocID="{C60AC62D-348A-1045-9619-9B0442D4F576}" presName="rootConnector" presStyleLbl="node3" presStyleIdx="1" presStyleCnt="2"/>
      <dgm:spPr/>
      <dgm:t>
        <a:bodyPr/>
        <a:lstStyle/>
        <a:p>
          <a:endParaRPr lang="en-US"/>
        </a:p>
      </dgm:t>
    </dgm:pt>
    <dgm:pt modelId="{C99222C5-DF41-604C-88F1-B6D693867B07}" type="pres">
      <dgm:prSet presAssocID="{C60AC62D-348A-1045-9619-9B0442D4F576}" presName="hierChild4" presStyleCnt="0"/>
      <dgm:spPr/>
    </dgm:pt>
    <dgm:pt modelId="{078C9AAB-F930-3041-9A2D-460BFC7C9C47}" type="pres">
      <dgm:prSet presAssocID="{C60AC62D-348A-1045-9619-9B0442D4F576}" presName="hierChild5" presStyleCnt="0"/>
      <dgm:spPr/>
    </dgm:pt>
    <dgm:pt modelId="{DFBEF9C7-3896-5144-8CFF-E2813C7A919A}" type="pres">
      <dgm:prSet presAssocID="{543A6D15-D247-C14E-B15C-5D4474924DAE}" presName="hierChild5" presStyleCnt="0"/>
      <dgm:spPr/>
    </dgm:pt>
    <dgm:pt modelId="{CF4A3482-7D2E-3F4B-AD14-3D815D7831DF}" type="pres">
      <dgm:prSet presAssocID="{D2AE4E81-0E79-284D-B9DF-2212D1AA0437}" presName="hierChild3" presStyleCnt="0"/>
      <dgm:spPr/>
    </dgm:pt>
  </dgm:ptLst>
  <dgm:cxnLst>
    <dgm:cxn modelId="{68F73C1B-A6B2-8641-9337-52BF6A81F601}" type="presOf" srcId="{B7DC29BF-917E-2448-8658-C7AAFD9656B0}" destId="{84B9C2CE-B72C-E345-BCDA-C7A4BCF96DD0}" srcOrd="1" destOrd="0" presId="urn:microsoft.com/office/officeart/2005/8/layout/orgChart1"/>
    <dgm:cxn modelId="{974C5669-D452-4E4D-A85E-825281BA4DCA}" srcId="{543A6D15-D247-C14E-B15C-5D4474924DAE}" destId="{C60AC62D-348A-1045-9619-9B0442D4F576}" srcOrd="0" destOrd="0" parTransId="{AA1EF0D8-D158-C246-B127-46CAAA60B566}" sibTransId="{C2255A94-4F3E-9F42-BC95-4E24DB3C6C07}"/>
    <dgm:cxn modelId="{AB471771-314A-F744-A7A0-D561C828EE08}" type="presOf" srcId="{C60AC62D-348A-1045-9619-9B0442D4F576}" destId="{1533C33F-C44E-404B-A8F6-55ACC99221BF}" srcOrd="0" destOrd="0" presId="urn:microsoft.com/office/officeart/2005/8/layout/orgChart1"/>
    <dgm:cxn modelId="{CDB909FD-C199-0D46-81A9-B1572AD95413}" type="presOf" srcId="{AA96AE81-58BF-7A44-95CA-04F94A575D12}" destId="{50A1A90D-6740-B44E-ADA0-42193D27E837}" srcOrd="0" destOrd="0" presId="urn:microsoft.com/office/officeart/2005/8/layout/orgChart1"/>
    <dgm:cxn modelId="{E9C9F16B-39F3-424E-A148-296EB2EE8B43}" type="presOf" srcId="{543A6D15-D247-C14E-B15C-5D4474924DAE}" destId="{8E6C4AFE-291A-E240-8C5A-14C20787A23D}" srcOrd="1" destOrd="0" presId="urn:microsoft.com/office/officeart/2005/8/layout/orgChart1"/>
    <dgm:cxn modelId="{E2BC74B1-A26A-DE4C-8D61-70EDD906E68C}" srcId="{D2AE4E81-0E79-284D-B9DF-2212D1AA0437}" destId="{B7DC29BF-917E-2448-8658-C7AAFD9656B0}" srcOrd="0" destOrd="0" parTransId="{8BE1F96C-A404-AE44-9914-EBAF19A18ECF}" sibTransId="{C808A40B-E93B-4243-A49B-0C4AA6C60817}"/>
    <dgm:cxn modelId="{9CCF7F5A-0B00-7E48-8118-F90E82B8F724}" type="presOf" srcId="{AA96AE81-58BF-7A44-95CA-04F94A575D12}" destId="{B3AD24A9-2327-0940-B2DD-2253FE9C311E}" srcOrd="1" destOrd="0" presId="urn:microsoft.com/office/officeart/2005/8/layout/orgChart1"/>
    <dgm:cxn modelId="{91088C3A-9F27-6A47-980E-6C0D7AF036F1}" srcId="{B7DC29BF-917E-2448-8658-C7AAFD9656B0}" destId="{AA96AE81-58BF-7A44-95CA-04F94A575D12}" srcOrd="0" destOrd="0" parTransId="{D756F30E-047F-2E4C-94E3-4F3AC4B44E3C}" sibTransId="{22D4DD5E-B915-884C-8007-1E69CAC32026}"/>
    <dgm:cxn modelId="{7CA79B9C-7BC0-D240-ABDE-83BE23F84C32}" type="presOf" srcId="{D2AE4E81-0E79-284D-B9DF-2212D1AA0437}" destId="{F9783D5E-F835-EE48-8C04-FBE9615C46B4}" srcOrd="1" destOrd="0" presId="urn:microsoft.com/office/officeart/2005/8/layout/orgChart1"/>
    <dgm:cxn modelId="{33E8DE2A-10AD-DE43-B843-FA0722A26903}" type="presOf" srcId="{543A6D15-D247-C14E-B15C-5D4474924DAE}" destId="{ED636A15-5A54-024C-8113-486FF464D1D7}" srcOrd="0" destOrd="0" presId="urn:microsoft.com/office/officeart/2005/8/layout/orgChart1"/>
    <dgm:cxn modelId="{15A33215-49CB-184D-B740-702F7EE72838}" type="presOf" srcId="{D2AE4E81-0E79-284D-B9DF-2212D1AA0437}" destId="{9568498C-91E8-2D4C-B539-1BB648907E80}" srcOrd="0" destOrd="0" presId="urn:microsoft.com/office/officeart/2005/8/layout/orgChart1"/>
    <dgm:cxn modelId="{C3BF0205-B0A4-314B-9633-4D060A6FC919}" srcId="{6F6CFAA9-E4F7-524F-BD98-C2D949D955EE}" destId="{D2AE4E81-0E79-284D-B9DF-2212D1AA0437}" srcOrd="0" destOrd="0" parTransId="{ED14A050-3038-D04E-B0AA-E572CD4AEC74}" sibTransId="{CAC68FF9-C002-8748-99B8-1EBBF219177C}"/>
    <dgm:cxn modelId="{87E25521-EE39-2849-99E5-7119111F5988}" type="presOf" srcId="{6F6CFAA9-E4F7-524F-BD98-C2D949D955EE}" destId="{3606AA11-55EE-5949-A949-FCC36A2834C3}" srcOrd="0" destOrd="0" presId="urn:microsoft.com/office/officeart/2005/8/layout/orgChart1"/>
    <dgm:cxn modelId="{1B2FEE74-0A56-C84E-B7D7-4B2887011912}" srcId="{D2AE4E81-0E79-284D-B9DF-2212D1AA0437}" destId="{543A6D15-D247-C14E-B15C-5D4474924DAE}" srcOrd="1" destOrd="0" parTransId="{ACE1BACA-C805-3F42-9ACC-6D86843E0B9A}" sibTransId="{EC044A90-C216-AA48-BD53-99E683C70A4C}"/>
    <dgm:cxn modelId="{6A2092F9-0533-8F4C-B451-5162036918B7}" type="presOf" srcId="{B7DC29BF-917E-2448-8658-C7AAFD9656B0}" destId="{2EE7F7C7-43F8-B34D-8D5A-F883B867003C}" srcOrd="0" destOrd="0" presId="urn:microsoft.com/office/officeart/2005/8/layout/orgChart1"/>
    <dgm:cxn modelId="{54C69194-5DB6-E14B-970C-0B08ED27D851}" type="presOf" srcId="{ACE1BACA-C805-3F42-9ACC-6D86843E0B9A}" destId="{28230495-CE81-2F49-83D8-BC23F12CDAC1}" srcOrd="0" destOrd="0" presId="urn:microsoft.com/office/officeart/2005/8/layout/orgChart1"/>
    <dgm:cxn modelId="{9CBA9CE2-3710-F24B-8120-EC6E89806CC7}" type="presOf" srcId="{C60AC62D-348A-1045-9619-9B0442D4F576}" destId="{16415E1F-6F38-6741-BDFD-36E9C30766EF}" srcOrd="1" destOrd="0" presId="urn:microsoft.com/office/officeart/2005/8/layout/orgChart1"/>
    <dgm:cxn modelId="{4E24944E-8547-8F4C-B643-4DAD7DBFE152}" type="presOf" srcId="{8BE1F96C-A404-AE44-9914-EBAF19A18ECF}" destId="{1797E64D-DBD6-814E-8BE5-B4DC4FEAB02E}" srcOrd="0" destOrd="0" presId="urn:microsoft.com/office/officeart/2005/8/layout/orgChart1"/>
    <dgm:cxn modelId="{045C2C0D-0D47-0141-A47D-8523822D1578}" type="presOf" srcId="{D756F30E-047F-2E4C-94E3-4F3AC4B44E3C}" destId="{BF20F3C6-6742-A947-BD98-6994C6CA4229}" srcOrd="0" destOrd="0" presId="urn:microsoft.com/office/officeart/2005/8/layout/orgChart1"/>
    <dgm:cxn modelId="{2C98DE9A-214B-474F-BAEA-89075673E9FF}" type="presOf" srcId="{AA1EF0D8-D158-C246-B127-46CAAA60B566}" destId="{DE0B1745-63CE-714F-BD81-FCFAA279FBFE}" srcOrd="0" destOrd="0" presId="urn:microsoft.com/office/officeart/2005/8/layout/orgChart1"/>
    <dgm:cxn modelId="{66AFE6C3-DD9A-1140-8145-F23938D86DCB}" type="presParOf" srcId="{3606AA11-55EE-5949-A949-FCC36A2834C3}" destId="{4A391F08-7E37-D84F-8553-7DB41275876E}" srcOrd="0" destOrd="0" presId="urn:microsoft.com/office/officeart/2005/8/layout/orgChart1"/>
    <dgm:cxn modelId="{0801F968-DCB3-A142-8145-0DF4183FF141}" type="presParOf" srcId="{4A391F08-7E37-D84F-8553-7DB41275876E}" destId="{18FC9348-7FDA-F549-93AE-71B80B9EB56E}" srcOrd="0" destOrd="0" presId="urn:microsoft.com/office/officeart/2005/8/layout/orgChart1"/>
    <dgm:cxn modelId="{735DC8F9-CED3-C440-BBDD-37D6EB82C1C7}" type="presParOf" srcId="{18FC9348-7FDA-F549-93AE-71B80B9EB56E}" destId="{9568498C-91E8-2D4C-B539-1BB648907E80}" srcOrd="0" destOrd="0" presId="urn:microsoft.com/office/officeart/2005/8/layout/orgChart1"/>
    <dgm:cxn modelId="{84899DFB-92D8-3A47-BE58-E5939F045637}" type="presParOf" srcId="{18FC9348-7FDA-F549-93AE-71B80B9EB56E}" destId="{F9783D5E-F835-EE48-8C04-FBE9615C46B4}" srcOrd="1" destOrd="0" presId="urn:microsoft.com/office/officeart/2005/8/layout/orgChart1"/>
    <dgm:cxn modelId="{AA0D1A3F-1BCF-E04D-A581-7A1F4FE9802E}" type="presParOf" srcId="{4A391F08-7E37-D84F-8553-7DB41275876E}" destId="{740C4DA4-9B11-9541-917B-DD981772391E}" srcOrd="1" destOrd="0" presId="urn:microsoft.com/office/officeart/2005/8/layout/orgChart1"/>
    <dgm:cxn modelId="{4656B44E-50B9-584C-8F1E-8DC949DA0960}" type="presParOf" srcId="{740C4DA4-9B11-9541-917B-DD981772391E}" destId="{1797E64D-DBD6-814E-8BE5-B4DC4FEAB02E}" srcOrd="0" destOrd="0" presId="urn:microsoft.com/office/officeart/2005/8/layout/orgChart1"/>
    <dgm:cxn modelId="{47383C15-791C-DF41-AFBE-C35D7FBECF55}" type="presParOf" srcId="{740C4DA4-9B11-9541-917B-DD981772391E}" destId="{A428DF6E-93A4-9A43-A07E-961BFCEF6CBC}" srcOrd="1" destOrd="0" presId="urn:microsoft.com/office/officeart/2005/8/layout/orgChart1"/>
    <dgm:cxn modelId="{90BE608F-E091-B64B-9024-D42FB11A6E6A}" type="presParOf" srcId="{A428DF6E-93A4-9A43-A07E-961BFCEF6CBC}" destId="{7AC7B342-A20A-9F4C-BC80-00D3246F8086}" srcOrd="0" destOrd="0" presId="urn:microsoft.com/office/officeart/2005/8/layout/orgChart1"/>
    <dgm:cxn modelId="{40ED9FE3-794C-8D42-9915-D93AEEC9DB51}" type="presParOf" srcId="{7AC7B342-A20A-9F4C-BC80-00D3246F8086}" destId="{2EE7F7C7-43F8-B34D-8D5A-F883B867003C}" srcOrd="0" destOrd="0" presId="urn:microsoft.com/office/officeart/2005/8/layout/orgChart1"/>
    <dgm:cxn modelId="{90427126-2FF8-A647-9FAD-00D61D44C94D}" type="presParOf" srcId="{7AC7B342-A20A-9F4C-BC80-00D3246F8086}" destId="{84B9C2CE-B72C-E345-BCDA-C7A4BCF96DD0}" srcOrd="1" destOrd="0" presId="urn:microsoft.com/office/officeart/2005/8/layout/orgChart1"/>
    <dgm:cxn modelId="{C8DE4444-0327-DC49-8CD8-5F0BAD3C1B8E}" type="presParOf" srcId="{A428DF6E-93A4-9A43-A07E-961BFCEF6CBC}" destId="{5F812162-125D-1141-A7CA-CF867A651A8F}" srcOrd="1" destOrd="0" presId="urn:microsoft.com/office/officeart/2005/8/layout/orgChart1"/>
    <dgm:cxn modelId="{B22E9D3E-F945-A842-BF4D-C96A568C4DE7}" type="presParOf" srcId="{5F812162-125D-1141-A7CA-CF867A651A8F}" destId="{BF20F3C6-6742-A947-BD98-6994C6CA4229}" srcOrd="0" destOrd="0" presId="urn:microsoft.com/office/officeart/2005/8/layout/orgChart1"/>
    <dgm:cxn modelId="{3AF63970-15D0-294C-8808-8E03CA1973C2}" type="presParOf" srcId="{5F812162-125D-1141-A7CA-CF867A651A8F}" destId="{BAD2FA1A-8B30-B642-BC56-2B0BFC8A0644}" srcOrd="1" destOrd="0" presId="urn:microsoft.com/office/officeart/2005/8/layout/orgChart1"/>
    <dgm:cxn modelId="{B3449F7E-EF59-2042-BA73-2D53F8DFED91}" type="presParOf" srcId="{BAD2FA1A-8B30-B642-BC56-2B0BFC8A0644}" destId="{747CDF2B-9B76-5A42-9383-844181068CC4}" srcOrd="0" destOrd="0" presId="urn:microsoft.com/office/officeart/2005/8/layout/orgChart1"/>
    <dgm:cxn modelId="{69027B7C-05C9-8249-9505-0061F2A91A3A}" type="presParOf" srcId="{747CDF2B-9B76-5A42-9383-844181068CC4}" destId="{50A1A90D-6740-B44E-ADA0-42193D27E837}" srcOrd="0" destOrd="0" presId="urn:microsoft.com/office/officeart/2005/8/layout/orgChart1"/>
    <dgm:cxn modelId="{728FB6CA-6024-9642-AAF7-676AA93E9E1F}" type="presParOf" srcId="{747CDF2B-9B76-5A42-9383-844181068CC4}" destId="{B3AD24A9-2327-0940-B2DD-2253FE9C311E}" srcOrd="1" destOrd="0" presId="urn:microsoft.com/office/officeart/2005/8/layout/orgChart1"/>
    <dgm:cxn modelId="{9396606D-8101-114A-8FFC-1F3CEF768782}" type="presParOf" srcId="{BAD2FA1A-8B30-B642-BC56-2B0BFC8A0644}" destId="{DD72975A-2F61-544B-925F-2E675256B44F}" srcOrd="1" destOrd="0" presId="urn:microsoft.com/office/officeart/2005/8/layout/orgChart1"/>
    <dgm:cxn modelId="{DF8E03F0-ADCE-BD42-9593-4493AA372D3D}" type="presParOf" srcId="{BAD2FA1A-8B30-B642-BC56-2B0BFC8A0644}" destId="{2B7C332F-A5EA-9142-B2D0-D79E16A16195}" srcOrd="2" destOrd="0" presId="urn:microsoft.com/office/officeart/2005/8/layout/orgChart1"/>
    <dgm:cxn modelId="{1EF97283-E132-0C4F-B83E-6B774D5539FD}" type="presParOf" srcId="{A428DF6E-93A4-9A43-A07E-961BFCEF6CBC}" destId="{0CAA453C-1D51-FB49-BCA2-9445A9D28A27}" srcOrd="2" destOrd="0" presId="urn:microsoft.com/office/officeart/2005/8/layout/orgChart1"/>
    <dgm:cxn modelId="{45B45C6B-3C75-8B47-AF7A-907B88108859}" type="presParOf" srcId="{740C4DA4-9B11-9541-917B-DD981772391E}" destId="{28230495-CE81-2F49-83D8-BC23F12CDAC1}" srcOrd="2" destOrd="0" presId="urn:microsoft.com/office/officeart/2005/8/layout/orgChart1"/>
    <dgm:cxn modelId="{38287995-E10D-CC43-AA11-86E26A1FBC7E}" type="presParOf" srcId="{740C4DA4-9B11-9541-917B-DD981772391E}" destId="{29794DCB-C3BF-2F4A-A020-8BD7C6CBA465}" srcOrd="3" destOrd="0" presId="urn:microsoft.com/office/officeart/2005/8/layout/orgChart1"/>
    <dgm:cxn modelId="{242AD0A1-0A16-5242-969E-7DA75547C0F6}" type="presParOf" srcId="{29794DCB-C3BF-2F4A-A020-8BD7C6CBA465}" destId="{DC253605-CECE-5749-A2EC-746CD1002328}" srcOrd="0" destOrd="0" presId="urn:microsoft.com/office/officeart/2005/8/layout/orgChart1"/>
    <dgm:cxn modelId="{E0EAA6D6-929A-DC45-B4E5-4BE8E9C539BF}" type="presParOf" srcId="{DC253605-CECE-5749-A2EC-746CD1002328}" destId="{ED636A15-5A54-024C-8113-486FF464D1D7}" srcOrd="0" destOrd="0" presId="urn:microsoft.com/office/officeart/2005/8/layout/orgChart1"/>
    <dgm:cxn modelId="{3567CA45-C4FA-8A4E-B1C9-677A15550B38}" type="presParOf" srcId="{DC253605-CECE-5749-A2EC-746CD1002328}" destId="{8E6C4AFE-291A-E240-8C5A-14C20787A23D}" srcOrd="1" destOrd="0" presId="urn:microsoft.com/office/officeart/2005/8/layout/orgChart1"/>
    <dgm:cxn modelId="{091247BE-A461-D148-8473-FFF23F633366}" type="presParOf" srcId="{29794DCB-C3BF-2F4A-A020-8BD7C6CBA465}" destId="{38627831-3288-E849-8BC2-8CE2456E3A79}" srcOrd="1" destOrd="0" presId="urn:microsoft.com/office/officeart/2005/8/layout/orgChart1"/>
    <dgm:cxn modelId="{F4F88033-DF77-3749-B488-247672E4DB9D}" type="presParOf" srcId="{38627831-3288-E849-8BC2-8CE2456E3A79}" destId="{DE0B1745-63CE-714F-BD81-FCFAA279FBFE}" srcOrd="0" destOrd="0" presId="urn:microsoft.com/office/officeart/2005/8/layout/orgChart1"/>
    <dgm:cxn modelId="{12C22526-2D9A-034E-B425-2F3FAFBD0A07}" type="presParOf" srcId="{38627831-3288-E849-8BC2-8CE2456E3A79}" destId="{6AF02EA5-4588-7D47-97D1-C698B7EAFB20}" srcOrd="1" destOrd="0" presId="urn:microsoft.com/office/officeart/2005/8/layout/orgChart1"/>
    <dgm:cxn modelId="{25810770-6ACC-8A4E-807E-C83D259BBBB6}" type="presParOf" srcId="{6AF02EA5-4588-7D47-97D1-C698B7EAFB20}" destId="{76E86D1A-C1BA-FA4B-A95F-26F78E5CA8E1}" srcOrd="0" destOrd="0" presId="urn:microsoft.com/office/officeart/2005/8/layout/orgChart1"/>
    <dgm:cxn modelId="{1039A91A-536F-9F49-9EFF-AEFF48C075FA}" type="presParOf" srcId="{76E86D1A-C1BA-FA4B-A95F-26F78E5CA8E1}" destId="{1533C33F-C44E-404B-A8F6-55ACC99221BF}" srcOrd="0" destOrd="0" presId="urn:microsoft.com/office/officeart/2005/8/layout/orgChart1"/>
    <dgm:cxn modelId="{1426463B-185E-0845-9CAF-0689B9B81654}" type="presParOf" srcId="{76E86D1A-C1BA-FA4B-A95F-26F78E5CA8E1}" destId="{16415E1F-6F38-6741-BDFD-36E9C30766EF}" srcOrd="1" destOrd="0" presId="urn:microsoft.com/office/officeart/2005/8/layout/orgChart1"/>
    <dgm:cxn modelId="{3BDF21D4-86D5-7740-B908-A64A5E803D7D}" type="presParOf" srcId="{6AF02EA5-4588-7D47-97D1-C698B7EAFB20}" destId="{C99222C5-DF41-604C-88F1-B6D693867B07}" srcOrd="1" destOrd="0" presId="urn:microsoft.com/office/officeart/2005/8/layout/orgChart1"/>
    <dgm:cxn modelId="{06223996-949E-5148-A62E-6AC7BDDBF81E}" type="presParOf" srcId="{6AF02EA5-4588-7D47-97D1-C698B7EAFB20}" destId="{078C9AAB-F930-3041-9A2D-460BFC7C9C47}" srcOrd="2" destOrd="0" presId="urn:microsoft.com/office/officeart/2005/8/layout/orgChart1"/>
    <dgm:cxn modelId="{87C2EC50-392A-AB47-A1AA-AED676605813}" type="presParOf" srcId="{29794DCB-C3BF-2F4A-A020-8BD7C6CBA465}" destId="{DFBEF9C7-3896-5144-8CFF-E2813C7A919A}" srcOrd="2" destOrd="0" presId="urn:microsoft.com/office/officeart/2005/8/layout/orgChart1"/>
    <dgm:cxn modelId="{133DE4E0-61D5-DF48-BAF4-42C5F9212856}" type="presParOf" srcId="{4A391F08-7E37-D84F-8553-7DB41275876E}" destId="{CF4A3482-7D2E-3F4B-AD14-3D815D7831D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D5C6CF-58D3-4266-85E1-8EC274789EC6}">
      <dsp:nvSpPr>
        <dsp:cNvPr id="0" name=""/>
        <dsp:cNvSpPr/>
      </dsp:nvSpPr>
      <dsp:spPr>
        <a:xfrm>
          <a:off x="229185" y="1720534"/>
          <a:ext cx="4768369" cy="32414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600" kern="1200" dirty="0"/>
        </a:p>
      </dsp:txBody>
      <dsp:txXfrm>
        <a:off x="229185" y="1720534"/>
        <a:ext cx="4768369" cy="3241419"/>
      </dsp:txXfrm>
    </dsp:sp>
    <dsp:sp modelId="{B0C2A052-CD7D-49A2-A931-6999FC26FA97}">
      <dsp:nvSpPr>
        <dsp:cNvPr id="0" name=""/>
        <dsp:cNvSpPr/>
      </dsp:nvSpPr>
      <dsp:spPr>
        <a:xfrm>
          <a:off x="838199" y="849222"/>
          <a:ext cx="217578" cy="217578"/>
        </a:xfrm>
        <a:prstGeom prst="ellipse">
          <a:avLst/>
        </a:prstGeom>
        <a:solidFill>
          <a:srgbClr val="8C8CD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FC7005-5BEF-450C-96A4-5C3556BB3F95}">
      <dsp:nvSpPr>
        <dsp:cNvPr id="0" name=""/>
        <dsp:cNvSpPr/>
      </dsp:nvSpPr>
      <dsp:spPr>
        <a:xfrm>
          <a:off x="157910" y="925422"/>
          <a:ext cx="217578" cy="217578"/>
        </a:xfrm>
        <a:prstGeom prst="ellipse">
          <a:avLst/>
        </a:prstGeom>
        <a:solidFill>
          <a:srgbClr val="8C8CD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B4A373-62E6-4B62-B900-3B41E1E217CF}">
      <dsp:nvSpPr>
        <dsp:cNvPr id="0" name=""/>
        <dsp:cNvSpPr/>
      </dsp:nvSpPr>
      <dsp:spPr>
        <a:xfrm>
          <a:off x="2477493" y="457199"/>
          <a:ext cx="341908" cy="341908"/>
        </a:xfrm>
        <a:prstGeom prst="ellipse">
          <a:avLst/>
        </a:prstGeom>
        <a:solidFill>
          <a:srgbClr val="8C8CD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41562C-B845-4E8A-B530-D85BBCE9EF40}">
      <dsp:nvSpPr>
        <dsp:cNvPr id="0" name=""/>
        <dsp:cNvSpPr/>
      </dsp:nvSpPr>
      <dsp:spPr>
        <a:xfrm>
          <a:off x="642000" y="302219"/>
          <a:ext cx="217578" cy="217578"/>
        </a:xfrm>
        <a:prstGeom prst="ellipse">
          <a:avLst/>
        </a:prstGeom>
        <a:solidFill>
          <a:srgbClr val="8C8CD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C33095-F28C-4BA8-8E25-76C40D31A3B9}">
      <dsp:nvSpPr>
        <dsp:cNvPr id="0" name=""/>
        <dsp:cNvSpPr/>
      </dsp:nvSpPr>
      <dsp:spPr>
        <a:xfrm>
          <a:off x="2049963" y="302219"/>
          <a:ext cx="217578" cy="217578"/>
        </a:xfrm>
        <a:prstGeom prst="ellipse">
          <a:avLst/>
        </a:prstGeom>
        <a:solidFill>
          <a:srgbClr val="8C8CD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FC3F55-76FF-4610-8E33-33C9B122CF83}">
      <dsp:nvSpPr>
        <dsp:cNvPr id="0" name=""/>
        <dsp:cNvSpPr/>
      </dsp:nvSpPr>
      <dsp:spPr>
        <a:xfrm>
          <a:off x="1974215" y="769066"/>
          <a:ext cx="217578" cy="217578"/>
        </a:xfrm>
        <a:prstGeom prst="ellipse">
          <a:avLst/>
        </a:prstGeom>
        <a:solidFill>
          <a:srgbClr val="8C8CD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47C04B-B3F4-44A4-BB02-A01EE5FF5FFB}">
      <dsp:nvSpPr>
        <dsp:cNvPr id="0" name=""/>
        <dsp:cNvSpPr/>
      </dsp:nvSpPr>
      <dsp:spPr>
        <a:xfrm>
          <a:off x="3886200" y="1334491"/>
          <a:ext cx="341908" cy="341908"/>
        </a:xfrm>
        <a:prstGeom prst="ellipse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249462-240D-4301-A71C-DCF67F7A2574}">
      <dsp:nvSpPr>
        <dsp:cNvPr id="0" name=""/>
        <dsp:cNvSpPr/>
      </dsp:nvSpPr>
      <dsp:spPr>
        <a:xfrm>
          <a:off x="3362539" y="1290297"/>
          <a:ext cx="217578" cy="217578"/>
        </a:xfrm>
        <a:prstGeom prst="ellipse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07DFA7-F60B-4D41-9657-7AA4DEE2F488}">
      <dsp:nvSpPr>
        <dsp:cNvPr id="0" name=""/>
        <dsp:cNvSpPr/>
      </dsp:nvSpPr>
      <dsp:spPr>
        <a:xfrm>
          <a:off x="2895600" y="990600"/>
          <a:ext cx="217578" cy="217578"/>
        </a:xfrm>
        <a:prstGeom prst="ellipse">
          <a:avLst/>
        </a:prstGeom>
        <a:solidFill>
          <a:srgbClr val="8C8CD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DA91AE-8648-4045-8BF8-68D7AC050FAD}">
      <dsp:nvSpPr>
        <dsp:cNvPr id="0" name=""/>
        <dsp:cNvSpPr/>
      </dsp:nvSpPr>
      <dsp:spPr>
        <a:xfrm>
          <a:off x="1113561" y="282457"/>
          <a:ext cx="559487" cy="559487"/>
        </a:xfrm>
        <a:prstGeom prst="ellipse">
          <a:avLst/>
        </a:prstGeom>
        <a:solidFill>
          <a:srgbClr val="8C8CD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0C0A5D-7C04-4D4F-9E33-75F830923143}">
      <dsp:nvSpPr>
        <dsp:cNvPr id="0" name=""/>
        <dsp:cNvSpPr/>
      </dsp:nvSpPr>
      <dsp:spPr>
        <a:xfrm>
          <a:off x="1992222" y="5791200"/>
          <a:ext cx="217578" cy="217578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CA0444-C264-4F0E-BF9F-E9DCB6D24F93}">
      <dsp:nvSpPr>
        <dsp:cNvPr id="0" name=""/>
        <dsp:cNvSpPr/>
      </dsp:nvSpPr>
      <dsp:spPr>
        <a:xfrm>
          <a:off x="87584" y="5596204"/>
          <a:ext cx="341908" cy="341908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01B68B-76DF-4A49-8978-D6D59676B81F}">
      <dsp:nvSpPr>
        <dsp:cNvPr id="0" name=""/>
        <dsp:cNvSpPr/>
      </dsp:nvSpPr>
      <dsp:spPr>
        <a:xfrm>
          <a:off x="409428" y="5943598"/>
          <a:ext cx="497321" cy="497321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CFE7C9-30E7-41FC-8A32-162C689F0D9C}">
      <dsp:nvSpPr>
        <dsp:cNvPr id="0" name=""/>
        <dsp:cNvSpPr/>
      </dsp:nvSpPr>
      <dsp:spPr>
        <a:xfrm>
          <a:off x="1257932" y="5943601"/>
          <a:ext cx="217578" cy="217578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B21457-2CDE-4E4D-985C-D528C8C5DA2E}">
      <dsp:nvSpPr>
        <dsp:cNvPr id="0" name=""/>
        <dsp:cNvSpPr/>
      </dsp:nvSpPr>
      <dsp:spPr>
        <a:xfrm>
          <a:off x="1583874" y="6172200"/>
          <a:ext cx="341908" cy="341908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CBFAB9-52AA-4ACE-9A46-7BEA6C5990C2}">
      <dsp:nvSpPr>
        <dsp:cNvPr id="0" name=""/>
        <dsp:cNvSpPr/>
      </dsp:nvSpPr>
      <dsp:spPr>
        <a:xfrm>
          <a:off x="3352800" y="6019799"/>
          <a:ext cx="217578" cy="217578"/>
        </a:xfrm>
        <a:prstGeom prst="ellipse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28BB67-8DA1-42E1-8257-7E9A9B94607E}">
      <dsp:nvSpPr>
        <dsp:cNvPr id="0" name=""/>
        <dsp:cNvSpPr/>
      </dsp:nvSpPr>
      <dsp:spPr>
        <a:xfrm>
          <a:off x="4343398" y="5558104"/>
          <a:ext cx="497321" cy="497321"/>
        </a:xfrm>
        <a:prstGeom prst="ellipse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72F55D-8B3C-41FC-8DAC-16E549964C61}">
      <dsp:nvSpPr>
        <dsp:cNvPr id="0" name=""/>
        <dsp:cNvSpPr/>
      </dsp:nvSpPr>
      <dsp:spPr>
        <a:xfrm>
          <a:off x="2287094" y="6363691"/>
          <a:ext cx="341908" cy="341908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BC4128-B921-45B1-96A2-7B88C4B857A9}">
      <dsp:nvSpPr>
        <dsp:cNvPr id="0" name=""/>
        <dsp:cNvSpPr/>
      </dsp:nvSpPr>
      <dsp:spPr>
        <a:xfrm>
          <a:off x="7225459" y="2179507"/>
          <a:ext cx="1004137" cy="1917007"/>
        </a:xfrm>
        <a:prstGeom prst="chevron">
          <a:avLst>
            <a:gd name="adj" fmla="val 62310"/>
          </a:avLst>
        </a:prstGeom>
        <a:solidFill>
          <a:schemeClr val="accent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BE132E-5C15-4E85-BFC2-7B35E0F64143}">
      <dsp:nvSpPr>
        <dsp:cNvPr id="0" name=""/>
        <dsp:cNvSpPr/>
      </dsp:nvSpPr>
      <dsp:spPr>
        <a:xfrm>
          <a:off x="6019798" y="1823068"/>
          <a:ext cx="534813" cy="2596529"/>
        </a:xfrm>
        <a:prstGeom prst="chevron">
          <a:avLst>
            <a:gd name="adj" fmla="val 62310"/>
          </a:avLst>
        </a:prstGeom>
        <a:solidFill>
          <a:schemeClr val="accent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079BE8-A7F5-4C74-AA51-F215F14E89FE}">
      <dsp:nvSpPr>
        <dsp:cNvPr id="0" name=""/>
        <dsp:cNvSpPr/>
      </dsp:nvSpPr>
      <dsp:spPr>
        <a:xfrm>
          <a:off x="6587626" y="2030072"/>
          <a:ext cx="2327773" cy="2327773"/>
        </a:xfrm>
        <a:prstGeom prst="ellipse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4100" kern="1200" dirty="0" smtClean="0">
              <a:solidFill>
                <a:schemeClr val="bg1"/>
              </a:solidFill>
            </a:rPr>
            <a:t>Yeni Strateji</a:t>
          </a:r>
          <a:endParaRPr lang="tr-TR" sz="4100" kern="1200" dirty="0">
            <a:solidFill>
              <a:schemeClr val="bg1"/>
            </a:solidFill>
          </a:endParaRPr>
        </a:p>
      </dsp:txBody>
      <dsp:txXfrm>
        <a:off x="6928520" y="2370966"/>
        <a:ext cx="1645985" cy="164598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0B1745-63CE-714F-BD81-FCFAA279FBFE}">
      <dsp:nvSpPr>
        <dsp:cNvPr id="0" name=""/>
        <dsp:cNvSpPr/>
      </dsp:nvSpPr>
      <dsp:spPr>
        <a:xfrm>
          <a:off x="1955121" y="3426867"/>
          <a:ext cx="223863" cy="5016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1615"/>
              </a:lnTo>
              <a:lnTo>
                <a:pt x="223863" y="501615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230495-CE81-2F49-83D8-BC23F12CDAC1}">
      <dsp:nvSpPr>
        <dsp:cNvPr id="0" name=""/>
        <dsp:cNvSpPr/>
      </dsp:nvSpPr>
      <dsp:spPr>
        <a:xfrm>
          <a:off x="1649174" y="1553919"/>
          <a:ext cx="902917" cy="4061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9428"/>
              </a:lnTo>
              <a:lnTo>
                <a:pt x="902917" y="249428"/>
              </a:lnTo>
              <a:lnTo>
                <a:pt x="902917" y="406133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20F3C6-6742-A947-BD98-6994C6CA4229}">
      <dsp:nvSpPr>
        <dsp:cNvPr id="0" name=""/>
        <dsp:cNvSpPr/>
      </dsp:nvSpPr>
      <dsp:spPr>
        <a:xfrm>
          <a:off x="149287" y="3426867"/>
          <a:ext cx="231713" cy="5137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3741"/>
              </a:lnTo>
              <a:lnTo>
                <a:pt x="231713" y="513741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97E64D-DBD6-814E-8BE5-B4DC4FEAB02E}">
      <dsp:nvSpPr>
        <dsp:cNvPr id="0" name=""/>
        <dsp:cNvSpPr/>
      </dsp:nvSpPr>
      <dsp:spPr>
        <a:xfrm>
          <a:off x="746257" y="1553919"/>
          <a:ext cx="902917" cy="406133"/>
        </a:xfrm>
        <a:custGeom>
          <a:avLst/>
          <a:gdLst/>
          <a:ahLst/>
          <a:cxnLst/>
          <a:rect l="0" t="0" r="0" b="0"/>
          <a:pathLst>
            <a:path>
              <a:moveTo>
                <a:pt x="902917" y="0"/>
              </a:moveTo>
              <a:lnTo>
                <a:pt x="902917" y="249428"/>
              </a:lnTo>
              <a:lnTo>
                <a:pt x="0" y="249428"/>
              </a:lnTo>
              <a:lnTo>
                <a:pt x="0" y="406133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68498C-91E8-2D4C-B539-1BB648907E80}">
      <dsp:nvSpPr>
        <dsp:cNvPr id="0" name=""/>
        <dsp:cNvSpPr/>
      </dsp:nvSpPr>
      <dsp:spPr>
        <a:xfrm>
          <a:off x="588463" y="438786"/>
          <a:ext cx="2121422" cy="1115132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 dirty="0" smtClean="0">
              <a:solidFill>
                <a:schemeClr val="bg1"/>
              </a:solidFill>
              <a:latin typeface="+mj-lt"/>
              <a:cs typeface="Times New Roman" panose="02020603050405020304" pitchFamily="18" charset="0"/>
            </a:rPr>
            <a:t>Öğretim Elemanı, İdari Personel</a:t>
          </a:r>
          <a:endParaRPr lang="en-US" sz="1900" kern="1200" dirty="0">
            <a:solidFill>
              <a:schemeClr val="bg1"/>
            </a:solidFill>
            <a:latin typeface="+mj-lt"/>
          </a:endParaRPr>
        </a:p>
      </dsp:txBody>
      <dsp:txXfrm>
        <a:off x="588463" y="438786"/>
        <a:ext cx="2121422" cy="1115132"/>
      </dsp:txXfrm>
    </dsp:sp>
    <dsp:sp modelId="{2EE7F7C7-43F8-B34D-8D5A-F883B867003C}">
      <dsp:nvSpPr>
        <dsp:cNvPr id="0" name=""/>
        <dsp:cNvSpPr/>
      </dsp:nvSpPr>
      <dsp:spPr>
        <a:xfrm>
          <a:off x="44" y="1960052"/>
          <a:ext cx="1492424" cy="1466814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 dirty="0" smtClean="0">
              <a:solidFill>
                <a:schemeClr val="accent4"/>
              </a:solidFill>
              <a:latin typeface="+mj-lt"/>
              <a:cs typeface="Times New Roman" panose="02020603050405020304" pitchFamily="18" charset="0"/>
            </a:rPr>
            <a:t>Eğitim Verme (öğretmenlik, eğitmenlik)</a:t>
          </a:r>
          <a:endParaRPr lang="en-US" sz="1900" kern="1200" dirty="0">
            <a:solidFill>
              <a:schemeClr val="accent4"/>
            </a:solidFill>
            <a:latin typeface="+mj-lt"/>
            <a:cs typeface="Times New Roman" panose="02020603050405020304" pitchFamily="18" charset="0"/>
          </a:endParaRPr>
        </a:p>
      </dsp:txBody>
      <dsp:txXfrm>
        <a:off x="44" y="1960052"/>
        <a:ext cx="1492424" cy="1466814"/>
      </dsp:txXfrm>
    </dsp:sp>
    <dsp:sp modelId="{50A1A90D-6740-B44E-ADA0-42193D27E837}">
      <dsp:nvSpPr>
        <dsp:cNvPr id="0" name=""/>
        <dsp:cNvSpPr/>
      </dsp:nvSpPr>
      <dsp:spPr>
        <a:xfrm>
          <a:off x="381001" y="3752402"/>
          <a:ext cx="1250771" cy="376411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rgbClr val="000000"/>
              </a:solidFill>
              <a:latin typeface="+mj-lt"/>
            </a:rPr>
            <a:t>2 </a:t>
          </a:r>
          <a:r>
            <a:rPr lang="en-US" sz="2000" kern="1200" dirty="0" err="1" smtClean="0">
              <a:solidFill>
                <a:srgbClr val="000000"/>
              </a:solidFill>
              <a:latin typeface="+mj-lt"/>
              <a:cs typeface="Times New Roman" panose="02020603050405020304" pitchFamily="18" charset="0"/>
            </a:rPr>
            <a:t>gün</a:t>
          </a:r>
          <a:r>
            <a:rPr lang="tr-TR" sz="2000" kern="1200" dirty="0" smtClean="0">
              <a:solidFill>
                <a:srgbClr val="000000"/>
              </a:solidFill>
              <a:latin typeface="+mj-lt"/>
              <a:cs typeface="Times New Roman" panose="02020603050405020304" pitchFamily="18" charset="0"/>
            </a:rPr>
            <a:t>-</a:t>
          </a:r>
          <a:r>
            <a:rPr lang="en-US" sz="2000" kern="1200" dirty="0" smtClean="0">
              <a:solidFill>
                <a:srgbClr val="000000"/>
              </a:solidFill>
              <a:latin typeface="+mj-lt"/>
              <a:cs typeface="Times New Roman" panose="02020603050405020304" pitchFamily="18" charset="0"/>
            </a:rPr>
            <a:t>2 ay</a:t>
          </a:r>
          <a:endParaRPr lang="en-US" sz="2000" kern="1200" dirty="0">
            <a:solidFill>
              <a:srgbClr val="000000"/>
            </a:solidFill>
            <a:latin typeface="+mj-lt"/>
            <a:cs typeface="Times New Roman" panose="02020603050405020304" pitchFamily="18" charset="0"/>
          </a:endParaRPr>
        </a:p>
      </dsp:txBody>
      <dsp:txXfrm>
        <a:off x="381001" y="3752402"/>
        <a:ext cx="1250771" cy="376411"/>
      </dsp:txXfrm>
    </dsp:sp>
    <dsp:sp modelId="{ED636A15-5A54-024C-8113-486FF464D1D7}">
      <dsp:nvSpPr>
        <dsp:cNvPr id="0" name=""/>
        <dsp:cNvSpPr/>
      </dsp:nvSpPr>
      <dsp:spPr>
        <a:xfrm>
          <a:off x="1805879" y="1960052"/>
          <a:ext cx="1492424" cy="1466814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 dirty="0" smtClean="0">
              <a:solidFill>
                <a:schemeClr val="accent4"/>
              </a:solidFill>
              <a:latin typeface="+mj-lt"/>
              <a:cs typeface="Times New Roman" panose="02020603050405020304" pitchFamily="18" charset="0"/>
            </a:rPr>
            <a:t>Eğitim Alma (İşbaşı eğitim, gözlem)</a:t>
          </a:r>
          <a:endParaRPr lang="en-US" sz="1900" kern="1200" dirty="0">
            <a:solidFill>
              <a:schemeClr val="accent4"/>
            </a:solidFill>
            <a:latin typeface="+mj-lt"/>
            <a:cs typeface="Times New Roman" panose="02020603050405020304" pitchFamily="18" charset="0"/>
          </a:endParaRPr>
        </a:p>
      </dsp:txBody>
      <dsp:txXfrm>
        <a:off x="1805879" y="1960052"/>
        <a:ext cx="1492424" cy="1466814"/>
      </dsp:txXfrm>
    </dsp:sp>
    <dsp:sp modelId="{1533C33F-C44E-404B-A8F6-55ACC99221BF}">
      <dsp:nvSpPr>
        <dsp:cNvPr id="0" name=""/>
        <dsp:cNvSpPr/>
      </dsp:nvSpPr>
      <dsp:spPr>
        <a:xfrm>
          <a:off x="2178985" y="3740276"/>
          <a:ext cx="1492424" cy="376411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rgbClr val="000000"/>
              </a:solidFill>
              <a:latin typeface="+mj-lt"/>
            </a:rPr>
            <a:t>2 </a:t>
          </a:r>
          <a:r>
            <a:rPr lang="en-US" sz="2000" kern="1200" dirty="0" err="1" smtClean="0">
              <a:solidFill>
                <a:srgbClr val="000000"/>
              </a:solidFill>
              <a:latin typeface="+mj-lt"/>
            </a:rPr>
            <a:t>gün</a:t>
          </a:r>
          <a:r>
            <a:rPr lang="tr-TR" sz="2000" kern="1200" dirty="0" smtClean="0">
              <a:solidFill>
                <a:srgbClr val="000000"/>
              </a:solidFill>
              <a:latin typeface="+mj-lt"/>
            </a:rPr>
            <a:t>-</a:t>
          </a:r>
          <a:r>
            <a:rPr lang="en-US" sz="2000" kern="1200" dirty="0" smtClean="0">
              <a:solidFill>
                <a:srgbClr val="000000"/>
              </a:solidFill>
              <a:latin typeface="+mj-lt"/>
            </a:rPr>
            <a:t>2 ay</a:t>
          </a:r>
          <a:endParaRPr lang="en-US" sz="2000" kern="1200" dirty="0">
            <a:solidFill>
              <a:srgbClr val="000000"/>
            </a:solidFill>
            <a:latin typeface="+mj-lt"/>
          </a:endParaRPr>
        </a:p>
      </dsp:txBody>
      <dsp:txXfrm>
        <a:off x="2178985" y="3740276"/>
        <a:ext cx="1492424" cy="376411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4C8089-4FF1-AF44-B551-CF6581B890AB}">
      <dsp:nvSpPr>
        <dsp:cNvPr id="0" name=""/>
        <dsp:cNvSpPr/>
      </dsp:nvSpPr>
      <dsp:spPr>
        <a:xfrm>
          <a:off x="4496487" y="3359672"/>
          <a:ext cx="1294721" cy="9400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40008"/>
              </a:lnTo>
              <a:lnTo>
                <a:pt x="1294721" y="940008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35E332-83DF-454C-A59D-52B7756C4B8A}">
      <dsp:nvSpPr>
        <dsp:cNvPr id="0" name=""/>
        <dsp:cNvSpPr/>
      </dsp:nvSpPr>
      <dsp:spPr>
        <a:xfrm>
          <a:off x="3924300" y="1257738"/>
          <a:ext cx="1791084" cy="6216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0849"/>
              </a:lnTo>
              <a:lnTo>
                <a:pt x="1791084" y="310849"/>
              </a:lnTo>
              <a:lnTo>
                <a:pt x="1791084" y="621698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3435E1-FD10-774F-9761-32688DCF7230}">
      <dsp:nvSpPr>
        <dsp:cNvPr id="0" name=""/>
        <dsp:cNvSpPr/>
      </dsp:nvSpPr>
      <dsp:spPr>
        <a:xfrm>
          <a:off x="905641" y="3359672"/>
          <a:ext cx="1271610" cy="9565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56569"/>
              </a:lnTo>
              <a:lnTo>
                <a:pt x="1271610" y="956569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20F3C6-6742-A947-BD98-6994C6CA4229}">
      <dsp:nvSpPr>
        <dsp:cNvPr id="0" name=""/>
        <dsp:cNvSpPr/>
      </dsp:nvSpPr>
      <dsp:spPr>
        <a:xfrm>
          <a:off x="2089829" y="1257738"/>
          <a:ext cx="1834470" cy="621698"/>
        </a:xfrm>
        <a:custGeom>
          <a:avLst/>
          <a:gdLst/>
          <a:ahLst/>
          <a:cxnLst/>
          <a:rect l="0" t="0" r="0" b="0"/>
          <a:pathLst>
            <a:path>
              <a:moveTo>
                <a:pt x="1834470" y="0"/>
              </a:moveTo>
              <a:lnTo>
                <a:pt x="1834470" y="310849"/>
              </a:lnTo>
              <a:lnTo>
                <a:pt x="0" y="310849"/>
              </a:lnTo>
              <a:lnTo>
                <a:pt x="0" y="621698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68498C-91E8-2D4C-B539-1BB648907E80}">
      <dsp:nvSpPr>
        <dsp:cNvPr id="0" name=""/>
        <dsp:cNvSpPr/>
      </dsp:nvSpPr>
      <dsp:spPr>
        <a:xfrm>
          <a:off x="1820204" y="2913"/>
          <a:ext cx="4208190" cy="1254825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 dirty="0" smtClean="0">
              <a:solidFill>
                <a:schemeClr val="bg1"/>
              </a:solidFill>
            </a:rPr>
            <a:t>Yetişkin eğitimi faaliyeti gösteren kuruluşların personeli </a:t>
          </a:r>
          <a:endParaRPr lang="en-US" sz="1900" kern="1200" dirty="0">
            <a:solidFill>
              <a:schemeClr val="bg1"/>
            </a:solidFill>
          </a:endParaRPr>
        </a:p>
      </dsp:txBody>
      <dsp:txXfrm>
        <a:off x="1820204" y="2913"/>
        <a:ext cx="4208190" cy="1254825"/>
      </dsp:txXfrm>
    </dsp:sp>
    <dsp:sp modelId="{50A1A90D-6740-B44E-ADA0-42193D27E837}">
      <dsp:nvSpPr>
        <dsp:cNvPr id="0" name=""/>
        <dsp:cNvSpPr/>
      </dsp:nvSpPr>
      <dsp:spPr>
        <a:xfrm>
          <a:off x="609594" y="1879437"/>
          <a:ext cx="2960470" cy="1480235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 dirty="0" smtClean="0">
              <a:solidFill>
                <a:schemeClr val="accent4"/>
              </a:solidFill>
            </a:rPr>
            <a:t>Yurtdışında yapılandırılmış bir kursa katılım ya da yetişkin eğitimi alanında aktif bir kuruluşta işbaşı eğitimi/izleme</a:t>
          </a:r>
          <a:endParaRPr lang="en-US" sz="1900" kern="1200" dirty="0">
            <a:solidFill>
              <a:schemeClr val="accent4"/>
            </a:solidFill>
          </a:endParaRPr>
        </a:p>
      </dsp:txBody>
      <dsp:txXfrm>
        <a:off x="609594" y="1879437"/>
        <a:ext cx="2960470" cy="1480235"/>
      </dsp:txXfrm>
    </dsp:sp>
    <dsp:sp modelId="{6A077206-2477-9944-9FE5-FD0EF91753E8}">
      <dsp:nvSpPr>
        <dsp:cNvPr id="0" name=""/>
        <dsp:cNvSpPr/>
      </dsp:nvSpPr>
      <dsp:spPr>
        <a:xfrm>
          <a:off x="2177252" y="3984284"/>
          <a:ext cx="1394263" cy="663915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 dirty="0" smtClean="0">
              <a:solidFill>
                <a:srgbClr val="000000"/>
              </a:solidFill>
            </a:rPr>
            <a:t>2 gün-2 ay</a:t>
          </a:r>
        </a:p>
      </dsp:txBody>
      <dsp:txXfrm>
        <a:off x="2177252" y="3984284"/>
        <a:ext cx="1394263" cy="663915"/>
      </dsp:txXfrm>
    </dsp:sp>
    <dsp:sp modelId="{2AB9AEC1-82C2-3C4B-B4E9-BFAB0381C0CA}">
      <dsp:nvSpPr>
        <dsp:cNvPr id="0" name=""/>
        <dsp:cNvSpPr/>
      </dsp:nvSpPr>
      <dsp:spPr>
        <a:xfrm>
          <a:off x="4191763" y="1879437"/>
          <a:ext cx="3047241" cy="1480235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 dirty="0" smtClean="0">
              <a:solidFill>
                <a:schemeClr val="accent4"/>
              </a:solidFill>
            </a:rPr>
            <a:t>Eğitim / öğretim sunma</a:t>
          </a:r>
          <a:endParaRPr lang="en-US" sz="1900" kern="1200" dirty="0">
            <a:solidFill>
              <a:schemeClr val="accent4"/>
            </a:solidFill>
          </a:endParaRPr>
        </a:p>
      </dsp:txBody>
      <dsp:txXfrm>
        <a:off x="4191763" y="1879437"/>
        <a:ext cx="3047241" cy="1480235"/>
      </dsp:txXfrm>
    </dsp:sp>
    <dsp:sp modelId="{1182E246-D35A-BB47-999D-A1818AF48F3A}">
      <dsp:nvSpPr>
        <dsp:cNvPr id="0" name=""/>
        <dsp:cNvSpPr/>
      </dsp:nvSpPr>
      <dsp:spPr>
        <a:xfrm>
          <a:off x="5791209" y="3967723"/>
          <a:ext cx="1372178" cy="663915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 dirty="0" smtClean="0">
              <a:solidFill>
                <a:srgbClr val="000000"/>
              </a:solidFill>
            </a:rPr>
            <a:t>2 gün-2 ay</a:t>
          </a:r>
        </a:p>
      </dsp:txBody>
      <dsp:txXfrm>
        <a:off x="5791209" y="3967723"/>
        <a:ext cx="1372178" cy="663915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20F3C6-6742-A947-BD98-6994C6CA4229}">
      <dsp:nvSpPr>
        <dsp:cNvPr id="0" name=""/>
        <dsp:cNvSpPr/>
      </dsp:nvSpPr>
      <dsp:spPr>
        <a:xfrm>
          <a:off x="807721" y="3519309"/>
          <a:ext cx="297179" cy="7550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55004"/>
              </a:lnTo>
              <a:lnTo>
                <a:pt x="297179" y="755004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97E64D-DBD6-814E-8BE5-B4DC4FEAB02E}">
      <dsp:nvSpPr>
        <dsp:cNvPr id="0" name=""/>
        <dsp:cNvSpPr/>
      </dsp:nvSpPr>
      <dsp:spPr>
        <a:xfrm>
          <a:off x="1554388" y="1368530"/>
          <a:ext cx="91440" cy="35955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68197"/>
              </a:lnTo>
              <a:lnTo>
                <a:pt x="45811" y="168197"/>
              </a:lnTo>
              <a:lnTo>
                <a:pt x="45811" y="35955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68498C-91E8-2D4C-B539-1BB648907E80}">
      <dsp:nvSpPr>
        <dsp:cNvPr id="0" name=""/>
        <dsp:cNvSpPr/>
      </dsp:nvSpPr>
      <dsp:spPr>
        <a:xfrm>
          <a:off x="304808" y="24769"/>
          <a:ext cx="2590601" cy="1343760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tr-TR" sz="18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lt"/>
              <a:ea typeface="ＭＳ Ｐゴシック" pitchFamily="34" charset="-128"/>
              <a:cs typeface="Times New Roman" panose="02020603050405020304" pitchFamily="18" charset="0"/>
            </a:rPr>
            <a:t>Mesleki Lisesi Öğrencileri,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tr-TR" sz="18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lt"/>
              <a:ea typeface="ＭＳ Ｐゴシック" pitchFamily="34" charset="-128"/>
              <a:cs typeface="Times New Roman" panose="02020603050405020304" pitchFamily="18" charset="0"/>
            </a:rPr>
            <a:t>Çıraklar </a:t>
          </a:r>
          <a:endParaRPr lang="en-US" sz="1800" b="1" kern="1200" dirty="0">
            <a:solidFill>
              <a:schemeClr val="bg1"/>
            </a:solidFill>
            <a:latin typeface="+mj-lt"/>
          </a:endParaRPr>
        </a:p>
      </dsp:txBody>
      <dsp:txXfrm>
        <a:off x="304808" y="24769"/>
        <a:ext cx="2590601" cy="1343760"/>
      </dsp:txXfrm>
    </dsp:sp>
    <dsp:sp modelId="{2EE7F7C7-43F8-B34D-8D5A-F883B867003C}">
      <dsp:nvSpPr>
        <dsp:cNvPr id="0" name=""/>
        <dsp:cNvSpPr/>
      </dsp:nvSpPr>
      <dsp:spPr>
        <a:xfrm>
          <a:off x="609601" y="1728089"/>
          <a:ext cx="1981196" cy="1791219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 dirty="0" smtClean="0">
              <a:solidFill>
                <a:schemeClr val="accent4"/>
              </a:solidFill>
            </a:rPr>
            <a:t>Mesleki Eğitim Stajı </a:t>
          </a:r>
          <a:endParaRPr lang="en-US" sz="1900" kern="1200" dirty="0">
            <a:solidFill>
              <a:schemeClr val="accent4"/>
            </a:solidFill>
          </a:endParaRPr>
        </a:p>
      </dsp:txBody>
      <dsp:txXfrm>
        <a:off x="609601" y="1728089"/>
        <a:ext cx="1981196" cy="1791219"/>
      </dsp:txXfrm>
    </dsp:sp>
    <dsp:sp modelId="{50A1A90D-6740-B44E-ADA0-42193D27E837}">
      <dsp:nvSpPr>
        <dsp:cNvPr id="0" name=""/>
        <dsp:cNvSpPr/>
      </dsp:nvSpPr>
      <dsp:spPr>
        <a:xfrm>
          <a:off x="1104900" y="3902033"/>
          <a:ext cx="1446330" cy="744561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 dirty="0" smtClean="0">
              <a:solidFill>
                <a:srgbClr val="000000"/>
              </a:solidFill>
            </a:rPr>
            <a:t>2 hafta-12 ay  </a:t>
          </a:r>
          <a:endParaRPr lang="en-US" sz="1900" kern="1200" dirty="0">
            <a:solidFill>
              <a:srgbClr val="000000"/>
            </a:solidFill>
          </a:endParaRPr>
        </a:p>
      </dsp:txBody>
      <dsp:txXfrm>
        <a:off x="1104900" y="3902033"/>
        <a:ext cx="1446330" cy="744561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0B1745-63CE-714F-BD81-FCFAA279FBFE}">
      <dsp:nvSpPr>
        <dsp:cNvPr id="0" name=""/>
        <dsp:cNvSpPr/>
      </dsp:nvSpPr>
      <dsp:spPr>
        <a:xfrm>
          <a:off x="2157611" y="3562829"/>
          <a:ext cx="255365" cy="7491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49128"/>
              </a:lnTo>
              <a:lnTo>
                <a:pt x="255365" y="749128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230495-CE81-2F49-83D8-BC23F12CDAC1}">
      <dsp:nvSpPr>
        <dsp:cNvPr id="0" name=""/>
        <dsp:cNvSpPr/>
      </dsp:nvSpPr>
      <dsp:spPr>
        <a:xfrm>
          <a:off x="1846144" y="1555516"/>
          <a:ext cx="992442" cy="6854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4186"/>
              </a:lnTo>
              <a:lnTo>
                <a:pt x="992442" y="544186"/>
              </a:lnTo>
              <a:lnTo>
                <a:pt x="992442" y="68540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20F3C6-6742-A947-BD98-6994C6CA4229}">
      <dsp:nvSpPr>
        <dsp:cNvPr id="0" name=""/>
        <dsp:cNvSpPr/>
      </dsp:nvSpPr>
      <dsp:spPr>
        <a:xfrm>
          <a:off x="172726" y="3562829"/>
          <a:ext cx="255365" cy="7491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49128"/>
              </a:lnTo>
              <a:lnTo>
                <a:pt x="255365" y="749128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97E64D-DBD6-814E-8BE5-B4DC4FEAB02E}">
      <dsp:nvSpPr>
        <dsp:cNvPr id="0" name=""/>
        <dsp:cNvSpPr/>
      </dsp:nvSpPr>
      <dsp:spPr>
        <a:xfrm>
          <a:off x="853702" y="1555516"/>
          <a:ext cx="992442" cy="685409"/>
        </a:xfrm>
        <a:custGeom>
          <a:avLst/>
          <a:gdLst/>
          <a:ahLst/>
          <a:cxnLst/>
          <a:rect l="0" t="0" r="0" b="0"/>
          <a:pathLst>
            <a:path>
              <a:moveTo>
                <a:pt x="992442" y="0"/>
              </a:moveTo>
              <a:lnTo>
                <a:pt x="992442" y="544186"/>
              </a:lnTo>
              <a:lnTo>
                <a:pt x="0" y="544186"/>
              </a:lnTo>
              <a:lnTo>
                <a:pt x="0" y="68540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68498C-91E8-2D4C-B539-1BB648907E80}">
      <dsp:nvSpPr>
        <dsp:cNvPr id="0" name=""/>
        <dsp:cNvSpPr/>
      </dsp:nvSpPr>
      <dsp:spPr>
        <a:xfrm>
          <a:off x="568088" y="228603"/>
          <a:ext cx="2556112" cy="1326912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tr-TR" sz="16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lt"/>
              <a:ea typeface="ＭＳ Ｐゴシック" pitchFamily="34" charset="-128"/>
              <a:cs typeface="Times New Roman" panose="02020603050405020304" pitchFamily="18" charset="0"/>
            </a:rPr>
            <a:t>Mesleki eğitim alanında çalışan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tr-TR" sz="17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lt"/>
              <a:ea typeface="ＭＳ Ｐゴシック" pitchFamily="34" charset="-128"/>
              <a:cs typeface="Times New Roman" panose="02020603050405020304" pitchFamily="18" charset="0"/>
            </a:rPr>
            <a:t>Eğitmenler ve Uzmanlar</a:t>
          </a:r>
          <a:endParaRPr lang="en-US" sz="1700" b="1" kern="1200" dirty="0">
            <a:solidFill>
              <a:schemeClr val="bg1"/>
            </a:solidFill>
            <a:latin typeface="+mj-lt"/>
          </a:endParaRPr>
        </a:p>
      </dsp:txBody>
      <dsp:txXfrm>
        <a:off x="568088" y="228603"/>
        <a:ext cx="2556112" cy="1326912"/>
      </dsp:txXfrm>
    </dsp:sp>
    <dsp:sp modelId="{2EE7F7C7-43F8-B34D-8D5A-F883B867003C}">
      <dsp:nvSpPr>
        <dsp:cNvPr id="0" name=""/>
        <dsp:cNvSpPr/>
      </dsp:nvSpPr>
      <dsp:spPr>
        <a:xfrm>
          <a:off x="2482" y="2240926"/>
          <a:ext cx="1702438" cy="1321902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 dirty="0" smtClean="0">
              <a:solidFill>
                <a:schemeClr val="accent4"/>
              </a:solidFill>
            </a:rPr>
            <a:t>Öğretmenlik veya Eğitmenlik </a:t>
          </a:r>
          <a:endParaRPr lang="en-US" sz="1900" kern="1200" dirty="0">
            <a:solidFill>
              <a:schemeClr val="accent4"/>
            </a:solidFill>
          </a:endParaRPr>
        </a:p>
      </dsp:txBody>
      <dsp:txXfrm>
        <a:off x="2482" y="2240926"/>
        <a:ext cx="1702438" cy="1321902"/>
      </dsp:txXfrm>
    </dsp:sp>
    <dsp:sp modelId="{50A1A90D-6740-B44E-ADA0-42193D27E837}">
      <dsp:nvSpPr>
        <dsp:cNvPr id="0" name=""/>
        <dsp:cNvSpPr/>
      </dsp:nvSpPr>
      <dsp:spPr>
        <a:xfrm>
          <a:off x="428092" y="3975711"/>
          <a:ext cx="1344982" cy="672491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000000"/>
              </a:solidFill>
            </a:rPr>
            <a:t>2 </a:t>
          </a:r>
          <a:r>
            <a:rPr lang="en-US" sz="1900" kern="1200" dirty="0" err="1" smtClean="0">
              <a:solidFill>
                <a:srgbClr val="000000"/>
              </a:solidFill>
            </a:rPr>
            <a:t>gün</a:t>
          </a:r>
          <a:r>
            <a:rPr lang="tr-TR" sz="1900" kern="1200" dirty="0" smtClean="0">
              <a:solidFill>
                <a:srgbClr val="000000"/>
              </a:solidFill>
            </a:rPr>
            <a:t>-</a:t>
          </a:r>
          <a:r>
            <a:rPr lang="en-US" sz="1900" kern="1200" dirty="0" smtClean="0">
              <a:solidFill>
                <a:srgbClr val="000000"/>
              </a:solidFill>
            </a:rPr>
            <a:t>2 ay</a:t>
          </a:r>
          <a:endParaRPr lang="en-US" sz="1900" kern="1200" dirty="0">
            <a:solidFill>
              <a:srgbClr val="000000"/>
            </a:solidFill>
          </a:endParaRPr>
        </a:p>
      </dsp:txBody>
      <dsp:txXfrm>
        <a:off x="428092" y="3975711"/>
        <a:ext cx="1344982" cy="672491"/>
      </dsp:txXfrm>
    </dsp:sp>
    <dsp:sp modelId="{ED636A15-5A54-024C-8113-486FF464D1D7}">
      <dsp:nvSpPr>
        <dsp:cNvPr id="0" name=""/>
        <dsp:cNvSpPr/>
      </dsp:nvSpPr>
      <dsp:spPr>
        <a:xfrm>
          <a:off x="1987367" y="2240926"/>
          <a:ext cx="1702438" cy="1321902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tr-TR" sz="1400" b="0" i="0" u="none" strike="noStrike" kern="1200" cap="none" normalizeH="0" baseline="0" dirty="0" smtClean="0">
              <a:ln>
                <a:noFill/>
              </a:ln>
              <a:solidFill>
                <a:schemeClr val="accent4"/>
              </a:solidFill>
              <a:effectLst/>
              <a:latin typeface="+mj-lt"/>
              <a:ea typeface="ＭＳ Ｐゴシック" pitchFamily="34" charset="-128"/>
              <a:cs typeface="Times New Roman" panose="02020603050405020304" pitchFamily="18" charset="0"/>
            </a:rPr>
            <a:t>Bir işletme veya mesleki eğitim kuruluşunda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 dirty="0" smtClean="0">
              <a:solidFill>
                <a:schemeClr val="accent4"/>
              </a:solidFill>
            </a:rPr>
            <a:t>İşbaşı Eğitim veya Gözlem</a:t>
          </a:r>
          <a:endParaRPr lang="en-US" sz="1900" kern="1200" dirty="0">
            <a:solidFill>
              <a:schemeClr val="accent4"/>
            </a:solidFill>
          </a:endParaRPr>
        </a:p>
      </dsp:txBody>
      <dsp:txXfrm>
        <a:off x="1987367" y="2240926"/>
        <a:ext cx="1702438" cy="1321902"/>
      </dsp:txXfrm>
    </dsp:sp>
    <dsp:sp modelId="{1533C33F-C44E-404B-A8F6-55ACC99221BF}">
      <dsp:nvSpPr>
        <dsp:cNvPr id="0" name=""/>
        <dsp:cNvSpPr/>
      </dsp:nvSpPr>
      <dsp:spPr>
        <a:xfrm>
          <a:off x="2412977" y="3975711"/>
          <a:ext cx="1344982" cy="672491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000000"/>
              </a:solidFill>
            </a:rPr>
            <a:t>2 </a:t>
          </a:r>
          <a:r>
            <a:rPr lang="en-US" sz="1900" kern="1200" dirty="0" err="1" smtClean="0">
              <a:solidFill>
                <a:srgbClr val="000000"/>
              </a:solidFill>
            </a:rPr>
            <a:t>gün</a:t>
          </a:r>
          <a:r>
            <a:rPr lang="tr-TR" sz="1900" kern="1200" dirty="0" smtClean="0">
              <a:solidFill>
                <a:srgbClr val="000000"/>
              </a:solidFill>
            </a:rPr>
            <a:t>-</a:t>
          </a:r>
          <a:r>
            <a:rPr lang="en-US" sz="1900" kern="1200" dirty="0" smtClean="0">
              <a:solidFill>
                <a:srgbClr val="000000"/>
              </a:solidFill>
            </a:rPr>
            <a:t>2 ay</a:t>
          </a:r>
          <a:endParaRPr lang="en-US" sz="1900" kern="1200" dirty="0">
            <a:solidFill>
              <a:srgbClr val="000000"/>
            </a:solidFill>
          </a:endParaRPr>
        </a:p>
      </dsp:txBody>
      <dsp:txXfrm>
        <a:off x="2412977" y="3975711"/>
        <a:ext cx="1344982" cy="672491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FD0C12-C14A-49B7-909F-E3F3BAA038C9}">
      <dsp:nvSpPr>
        <dsp:cNvPr id="0" name=""/>
        <dsp:cNvSpPr/>
      </dsp:nvSpPr>
      <dsp:spPr>
        <a:xfrm>
          <a:off x="2490" y="1742947"/>
          <a:ext cx="2245915" cy="1122957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500" kern="1200" dirty="0" smtClean="0"/>
            <a:t>Tüzel kişiler, Gençlik Grupları</a:t>
          </a:r>
          <a:endParaRPr lang="tr-TR" sz="2500" kern="1200" dirty="0"/>
        </a:p>
      </dsp:txBody>
      <dsp:txXfrm>
        <a:off x="35380" y="1775837"/>
        <a:ext cx="2180135" cy="1057177"/>
      </dsp:txXfrm>
    </dsp:sp>
    <dsp:sp modelId="{C564CFBB-0145-4ED7-8BE4-DCE430C35A74}">
      <dsp:nvSpPr>
        <dsp:cNvPr id="0" name=""/>
        <dsp:cNvSpPr/>
      </dsp:nvSpPr>
      <dsp:spPr>
        <a:xfrm rot="18289469">
          <a:off x="1911017" y="1636796"/>
          <a:ext cx="1573142" cy="43857"/>
        </a:xfrm>
        <a:custGeom>
          <a:avLst/>
          <a:gdLst/>
          <a:ahLst/>
          <a:cxnLst/>
          <a:rect l="0" t="0" r="0" b="0"/>
          <a:pathLst>
            <a:path>
              <a:moveTo>
                <a:pt x="0" y="21928"/>
              </a:moveTo>
              <a:lnTo>
                <a:pt x="1573142" y="2192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>
        <a:off x="2658260" y="1619396"/>
        <a:ext cx="78657" cy="78657"/>
      </dsp:txXfrm>
    </dsp:sp>
    <dsp:sp modelId="{3FC4C452-C1A8-4EC5-8B13-8A24E553A3F8}">
      <dsp:nvSpPr>
        <dsp:cNvPr id="0" name=""/>
        <dsp:cNvSpPr/>
      </dsp:nvSpPr>
      <dsp:spPr>
        <a:xfrm>
          <a:off x="3146771" y="451545"/>
          <a:ext cx="2245915" cy="1122957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500" kern="1200" dirty="0" smtClean="0">
              <a:solidFill>
                <a:schemeClr val="accent4"/>
              </a:solidFill>
            </a:rPr>
            <a:t>Gençlik Değişimleri</a:t>
          </a:r>
          <a:endParaRPr lang="tr-TR" sz="2500" kern="1200" dirty="0">
            <a:solidFill>
              <a:schemeClr val="accent4"/>
            </a:solidFill>
          </a:endParaRPr>
        </a:p>
      </dsp:txBody>
      <dsp:txXfrm>
        <a:off x="3179661" y="484435"/>
        <a:ext cx="2180135" cy="1057177"/>
      </dsp:txXfrm>
    </dsp:sp>
    <dsp:sp modelId="{E099E6AB-92D6-4AD2-9A0A-07E9B4F342A9}">
      <dsp:nvSpPr>
        <dsp:cNvPr id="0" name=""/>
        <dsp:cNvSpPr/>
      </dsp:nvSpPr>
      <dsp:spPr>
        <a:xfrm>
          <a:off x="5392687" y="991096"/>
          <a:ext cx="898366" cy="43857"/>
        </a:xfrm>
        <a:custGeom>
          <a:avLst/>
          <a:gdLst/>
          <a:ahLst/>
          <a:cxnLst/>
          <a:rect l="0" t="0" r="0" b="0"/>
          <a:pathLst>
            <a:path>
              <a:moveTo>
                <a:pt x="0" y="21928"/>
              </a:moveTo>
              <a:lnTo>
                <a:pt x="898366" y="2192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>
        <a:off x="5819410" y="990565"/>
        <a:ext cx="44918" cy="44918"/>
      </dsp:txXfrm>
    </dsp:sp>
    <dsp:sp modelId="{9DEA7268-B1F5-48A7-93A3-0031BEA80B72}">
      <dsp:nvSpPr>
        <dsp:cNvPr id="0" name=""/>
        <dsp:cNvSpPr/>
      </dsp:nvSpPr>
      <dsp:spPr>
        <a:xfrm>
          <a:off x="6291053" y="451545"/>
          <a:ext cx="2245915" cy="1122957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500" kern="1200" dirty="0" smtClean="0">
              <a:solidFill>
                <a:schemeClr val="tx1"/>
              </a:solidFill>
            </a:rPr>
            <a:t>6-21 gün arası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500" kern="1200" dirty="0" smtClean="0">
              <a:solidFill>
                <a:schemeClr val="tx1"/>
              </a:solidFill>
            </a:rPr>
            <a:t>13-30 yaş</a:t>
          </a:r>
          <a:endParaRPr lang="tr-TR" sz="2500" kern="1200" dirty="0">
            <a:solidFill>
              <a:schemeClr val="tx1"/>
            </a:solidFill>
          </a:endParaRPr>
        </a:p>
      </dsp:txBody>
      <dsp:txXfrm>
        <a:off x="6323943" y="484435"/>
        <a:ext cx="2180135" cy="1057177"/>
      </dsp:txXfrm>
    </dsp:sp>
    <dsp:sp modelId="{ED9F22D1-CBB3-4BEB-87FB-EEF75F96C66E}">
      <dsp:nvSpPr>
        <dsp:cNvPr id="0" name=""/>
        <dsp:cNvSpPr/>
      </dsp:nvSpPr>
      <dsp:spPr>
        <a:xfrm>
          <a:off x="2248405" y="2282497"/>
          <a:ext cx="898366" cy="43857"/>
        </a:xfrm>
        <a:custGeom>
          <a:avLst/>
          <a:gdLst/>
          <a:ahLst/>
          <a:cxnLst/>
          <a:rect l="0" t="0" r="0" b="0"/>
          <a:pathLst>
            <a:path>
              <a:moveTo>
                <a:pt x="0" y="21928"/>
              </a:moveTo>
              <a:lnTo>
                <a:pt x="898366" y="2192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>
        <a:off x="2675129" y="2281966"/>
        <a:ext cx="44918" cy="44918"/>
      </dsp:txXfrm>
    </dsp:sp>
    <dsp:sp modelId="{3D55634F-C363-4C18-AECC-A9FFB319E1CB}">
      <dsp:nvSpPr>
        <dsp:cNvPr id="0" name=""/>
        <dsp:cNvSpPr/>
      </dsp:nvSpPr>
      <dsp:spPr>
        <a:xfrm>
          <a:off x="3146771" y="1742947"/>
          <a:ext cx="2245915" cy="1122957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500" kern="1200" dirty="0" smtClean="0">
              <a:solidFill>
                <a:schemeClr val="accent4"/>
              </a:solidFill>
            </a:rPr>
            <a:t>Avrupa Gönüllü Hizmeti (AGH)</a:t>
          </a:r>
          <a:endParaRPr lang="tr-TR" sz="2500" kern="1200" dirty="0">
            <a:solidFill>
              <a:schemeClr val="accent4"/>
            </a:solidFill>
          </a:endParaRPr>
        </a:p>
      </dsp:txBody>
      <dsp:txXfrm>
        <a:off x="3179661" y="1775837"/>
        <a:ext cx="2180135" cy="1057177"/>
      </dsp:txXfrm>
    </dsp:sp>
    <dsp:sp modelId="{37C745B6-875D-49EE-A091-6E0F74A41CAE}">
      <dsp:nvSpPr>
        <dsp:cNvPr id="0" name=""/>
        <dsp:cNvSpPr/>
      </dsp:nvSpPr>
      <dsp:spPr>
        <a:xfrm>
          <a:off x="5392687" y="2282497"/>
          <a:ext cx="898366" cy="43857"/>
        </a:xfrm>
        <a:custGeom>
          <a:avLst/>
          <a:gdLst/>
          <a:ahLst/>
          <a:cxnLst/>
          <a:rect l="0" t="0" r="0" b="0"/>
          <a:pathLst>
            <a:path>
              <a:moveTo>
                <a:pt x="0" y="21928"/>
              </a:moveTo>
              <a:lnTo>
                <a:pt x="898366" y="2192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>
        <a:off x="5819410" y="2281966"/>
        <a:ext cx="44918" cy="44918"/>
      </dsp:txXfrm>
    </dsp:sp>
    <dsp:sp modelId="{D765DC73-3CE7-46E9-8271-A89CF9CF69FD}">
      <dsp:nvSpPr>
        <dsp:cNvPr id="0" name=""/>
        <dsp:cNvSpPr/>
      </dsp:nvSpPr>
      <dsp:spPr>
        <a:xfrm>
          <a:off x="6291053" y="1742947"/>
          <a:ext cx="2245915" cy="1122957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500" kern="1200" dirty="0" smtClean="0">
              <a:solidFill>
                <a:schemeClr val="tx1"/>
              </a:solidFill>
            </a:rPr>
            <a:t>2-12 ay arası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500" kern="1200" dirty="0" smtClean="0">
              <a:solidFill>
                <a:schemeClr val="tx1"/>
              </a:solidFill>
            </a:rPr>
            <a:t>18-30 yaş</a:t>
          </a:r>
          <a:endParaRPr lang="tr-TR" sz="2500" kern="1200" dirty="0">
            <a:solidFill>
              <a:schemeClr val="tx1"/>
            </a:solidFill>
          </a:endParaRPr>
        </a:p>
      </dsp:txBody>
      <dsp:txXfrm>
        <a:off x="6323943" y="1775837"/>
        <a:ext cx="2180135" cy="1057177"/>
      </dsp:txXfrm>
    </dsp:sp>
    <dsp:sp modelId="{252D96CE-B118-435E-9467-C93C95DFB4E6}">
      <dsp:nvSpPr>
        <dsp:cNvPr id="0" name=""/>
        <dsp:cNvSpPr/>
      </dsp:nvSpPr>
      <dsp:spPr>
        <a:xfrm rot="3310531">
          <a:off x="1911017" y="2928197"/>
          <a:ext cx="1573142" cy="43857"/>
        </a:xfrm>
        <a:custGeom>
          <a:avLst/>
          <a:gdLst/>
          <a:ahLst/>
          <a:cxnLst/>
          <a:rect l="0" t="0" r="0" b="0"/>
          <a:pathLst>
            <a:path>
              <a:moveTo>
                <a:pt x="0" y="21928"/>
              </a:moveTo>
              <a:lnTo>
                <a:pt x="1573142" y="2192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>
        <a:off x="2658260" y="2910798"/>
        <a:ext cx="78657" cy="78657"/>
      </dsp:txXfrm>
    </dsp:sp>
    <dsp:sp modelId="{E6A81806-A17D-4AB9-BB17-10C377DB28F9}">
      <dsp:nvSpPr>
        <dsp:cNvPr id="0" name=""/>
        <dsp:cNvSpPr/>
      </dsp:nvSpPr>
      <dsp:spPr>
        <a:xfrm>
          <a:off x="3146771" y="3034348"/>
          <a:ext cx="2245915" cy="1122957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500" kern="1200" dirty="0" smtClean="0">
              <a:solidFill>
                <a:schemeClr val="accent4"/>
              </a:solidFill>
            </a:rPr>
            <a:t>Gençlik Çalışanlarının Hareketliliği</a:t>
          </a:r>
          <a:endParaRPr lang="tr-TR" sz="2500" kern="1200" dirty="0">
            <a:solidFill>
              <a:schemeClr val="accent4"/>
            </a:solidFill>
          </a:endParaRPr>
        </a:p>
      </dsp:txBody>
      <dsp:txXfrm>
        <a:off x="3179661" y="3067238"/>
        <a:ext cx="2180135" cy="1057177"/>
      </dsp:txXfrm>
    </dsp:sp>
    <dsp:sp modelId="{96336E17-7908-4919-8999-DBEE0A9C427E}">
      <dsp:nvSpPr>
        <dsp:cNvPr id="0" name=""/>
        <dsp:cNvSpPr/>
      </dsp:nvSpPr>
      <dsp:spPr>
        <a:xfrm>
          <a:off x="5392687" y="3573898"/>
          <a:ext cx="898366" cy="43857"/>
        </a:xfrm>
        <a:custGeom>
          <a:avLst/>
          <a:gdLst/>
          <a:ahLst/>
          <a:cxnLst/>
          <a:rect l="0" t="0" r="0" b="0"/>
          <a:pathLst>
            <a:path>
              <a:moveTo>
                <a:pt x="0" y="21928"/>
              </a:moveTo>
              <a:lnTo>
                <a:pt x="898366" y="2192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>
        <a:off x="5819410" y="3573368"/>
        <a:ext cx="44918" cy="44918"/>
      </dsp:txXfrm>
    </dsp:sp>
    <dsp:sp modelId="{04AA46F4-9A48-417B-9071-46F03093C9C7}">
      <dsp:nvSpPr>
        <dsp:cNvPr id="0" name=""/>
        <dsp:cNvSpPr/>
      </dsp:nvSpPr>
      <dsp:spPr>
        <a:xfrm>
          <a:off x="6291053" y="3034348"/>
          <a:ext cx="2245915" cy="1122957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500" kern="1200" dirty="0" smtClean="0">
              <a:solidFill>
                <a:schemeClr val="tx1"/>
              </a:solidFill>
            </a:rPr>
            <a:t>2 gün-2 ay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500" kern="1200" dirty="0" smtClean="0">
              <a:solidFill>
                <a:schemeClr val="tx1"/>
              </a:solidFill>
            </a:rPr>
            <a:t>Yaş sınırı yok</a:t>
          </a:r>
          <a:endParaRPr lang="tr-TR" sz="2500" kern="1200" dirty="0">
            <a:solidFill>
              <a:schemeClr val="tx1"/>
            </a:solidFill>
          </a:endParaRPr>
        </a:p>
      </dsp:txBody>
      <dsp:txXfrm>
        <a:off x="6323943" y="3067238"/>
        <a:ext cx="2180135" cy="1057177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CABBC2-E5A7-4469-8FE9-459F928B49A2}">
      <dsp:nvSpPr>
        <dsp:cNvPr id="0" name=""/>
        <dsp:cNvSpPr/>
      </dsp:nvSpPr>
      <dsp:spPr>
        <a:xfrm>
          <a:off x="-5140274" y="-787415"/>
          <a:ext cx="6121430" cy="6121430"/>
        </a:xfrm>
        <a:prstGeom prst="blockArc">
          <a:avLst>
            <a:gd name="adj1" fmla="val 18900000"/>
            <a:gd name="adj2" fmla="val 2700000"/>
            <a:gd name="adj3" fmla="val 353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E84B2E-239B-4704-9AD5-2B57BA83095C}">
      <dsp:nvSpPr>
        <dsp:cNvPr id="0" name=""/>
        <dsp:cNvSpPr/>
      </dsp:nvSpPr>
      <dsp:spPr>
        <a:xfrm>
          <a:off x="631068" y="454660"/>
          <a:ext cx="6011788" cy="909320"/>
        </a:xfrm>
        <a:prstGeom prst="rect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1773" tIns="73660" rIns="73660" bIns="7366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900" kern="1200" dirty="0" smtClean="0"/>
            <a:t>Uygunluk</a:t>
          </a:r>
          <a:endParaRPr lang="tr-TR" sz="2900" kern="1200" dirty="0"/>
        </a:p>
      </dsp:txBody>
      <dsp:txXfrm>
        <a:off x="631068" y="454660"/>
        <a:ext cx="6011788" cy="909320"/>
      </dsp:txXfrm>
    </dsp:sp>
    <dsp:sp modelId="{04CF70D9-E8F6-491B-8933-4411B2E5D391}">
      <dsp:nvSpPr>
        <dsp:cNvPr id="0" name=""/>
        <dsp:cNvSpPr/>
      </dsp:nvSpPr>
      <dsp:spPr>
        <a:xfrm>
          <a:off x="62743" y="340995"/>
          <a:ext cx="1136650" cy="11366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948394-7453-4C15-AC7F-8963436BF121}">
      <dsp:nvSpPr>
        <dsp:cNvPr id="0" name=""/>
        <dsp:cNvSpPr/>
      </dsp:nvSpPr>
      <dsp:spPr>
        <a:xfrm>
          <a:off x="961605" y="1818640"/>
          <a:ext cx="5681251" cy="909320"/>
        </a:xfrm>
        <a:prstGeom prst="rect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1773" tIns="73660" rIns="73660" bIns="7366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900" b="0" kern="1200" dirty="0" smtClean="0">
              <a:solidFill>
                <a:schemeClr val="bg1"/>
              </a:solidFill>
              <a:cs typeface="Times New Roman" panose="02020603050405020304" pitchFamily="18" charset="0"/>
            </a:rPr>
            <a:t>Tasarım ve Uygulama Kalitesi</a:t>
          </a:r>
          <a:endParaRPr lang="tr-TR" sz="2900" b="0" kern="1200" dirty="0">
            <a:solidFill>
              <a:schemeClr val="bg1"/>
            </a:solidFill>
          </a:endParaRPr>
        </a:p>
      </dsp:txBody>
      <dsp:txXfrm>
        <a:off x="961605" y="1818640"/>
        <a:ext cx="5681251" cy="909320"/>
      </dsp:txXfrm>
    </dsp:sp>
    <dsp:sp modelId="{EB41E0EC-361D-4991-922C-E162A56B6EB4}">
      <dsp:nvSpPr>
        <dsp:cNvPr id="0" name=""/>
        <dsp:cNvSpPr/>
      </dsp:nvSpPr>
      <dsp:spPr>
        <a:xfrm>
          <a:off x="393280" y="1704975"/>
          <a:ext cx="1136650" cy="11366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F20E3D-6064-4401-9DF2-D5C6FDE2AA4D}">
      <dsp:nvSpPr>
        <dsp:cNvPr id="0" name=""/>
        <dsp:cNvSpPr/>
      </dsp:nvSpPr>
      <dsp:spPr>
        <a:xfrm>
          <a:off x="631068" y="3182620"/>
          <a:ext cx="6011788" cy="909320"/>
        </a:xfrm>
        <a:prstGeom prst="rect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1773" tIns="73660" rIns="73660" bIns="7366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900" kern="1200" dirty="0" smtClean="0"/>
            <a:t>Etki ve Yaygınlaştırma</a:t>
          </a:r>
          <a:endParaRPr lang="tr-TR" sz="2900" kern="1200" dirty="0"/>
        </a:p>
      </dsp:txBody>
      <dsp:txXfrm>
        <a:off x="631068" y="3182620"/>
        <a:ext cx="6011788" cy="909320"/>
      </dsp:txXfrm>
    </dsp:sp>
    <dsp:sp modelId="{3A236C52-6C15-42A4-9892-56262B2826BE}">
      <dsp:nvSpPr>
        <dsp:cNvPr id="0" name=""/>
        <dsp:cNvSpPr/>
      </dsp:nvSpPr>
      <dsp:spPr>
        <a:xfrm>
          <a:off x="62743" y="3068955"/>
          <a:ext cx="1136650" cy="11366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A9F2FB-A194-4C0D-8557-BB69C4639C25}">
      <dsp:nvSpPr>
        <dsp:cNvPr id="0" name=""/>
        <dsp:cNvSpPr/>
      </dsp:nvSpPr>
      <dsp:spPr>
        <a:xfrm>
          <a:off x="909" y="645"/>
          <a:ext cx="7922981" cy="1161256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/>
            <a:t>Yenilikçi</a:t>
          </a:r>
          <a:r>
            <a:rPr lang="en-US" sz="3200" kern="1200" dirty="0" smtClean="0"/>
            <a:t> </a:t>
          </a:r>
          <a:r>
            <a:rPr lang="tr-TR" sz="3200" kern="1200" dirty="0" smtClean="0"/>
            <a:t>ve İyi Uygulamaların Değişimi İçin İşbirlikleri</a:t>
          </a:r>
          <a:endParaRPr lang="tr-TR" sz="3200" kern="1200" dirty="0"/>
        </a:p>
      </dsp:txBody>
      <dsp:txXfrm>
        <a:off x="34921" y="34657"/>
        <a:ext cx="7854957" cy="1093232"/>
      </dsp:txXfrm>
    </dsp:sp>
    <dsp:sp modelId="{D0EE5450-4191-41A5-860B-63507B9F8813}">
      <dsp:nvSpPr>
        <dsp:cNvPr id="0" name=""/>
        <dsp:cNvSpPr/>
      </dsp:nvSpPr>
      <dsp:spPr>
        <a:xfrm>
          <a:off x="8642" y="1277182"/>
          <a:ext cx="5165433" cy="1699219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000" kern="1200" dirty="0" smtClean="0">
              <a:solidFill>
                <a:schemeClr val="tx1"/>
              </a:solidFill>
            </a:rPr>
            <a:t>Yenilikçi ve iyi </a:t>
          </a:r>
          <a:r>
            <a:rPr lang="en-US" sz="3000" kern="1200" dirty="0" err="1" smtClean="0">
              <a:solidFill>
                <a:schemeClr val="tx1"/>
              </a:solidFill>
            </a:rPr>
            <a:t>uygulamaların</a:t>
          </a:r>
          <a:r>
            <a:rPr lang="en-US" sz="3000" kern="1200" dirty="0" smtClean="0">
              <a:solidFill>
                <a:schemeClr val="tx1"/>
              </a:solidFill>
            </a:rPr>
            <a:t> </a:t>
          </a:r>
          <a:r>
            <a:rPr lang="en-US" sz="3000" kern="1200" dirty="0" err="1" smtClean="0">
              <a:solidFill>
                <a:schemeClr val="tx1"/>
              </a:solidFill>
            </a:rPr>
            <a:t>geliştirilmesi</a:t>
          </a:r>
          <a:r>
            <a:rPr lang="en-US" sz="3000" kern="1200" dirty="0" smtClean="0">
              <a:solidFill>
                <a:schemeClr val="tx1"/>
              </a:solidFill>
            </a:rPr>
            <a:t>, </a:t>
          </a:r>
          <a:r>
            <a:rPr lang="en-US" sz="3000" kern="1200" dirty="0" err="1" smtClean="0">
              <a:solidFill>
                <a:schemeClr val="tx1"/>
              </a:solidFill>
            </a:rPr>
            <a:t>transferi</a:t>
          </a:r>
          <a:r>
            <a:rPr lang="en-US" sz="3000" kern="1200" dirty="0" smtClean="0">
              <a:solidFill>
                <a:schemeClr val="tx1"/>
              </a:solidFill>
            </a:rPr>
            <a:t> </a:t>
          </a:r>
          <a:r>
            <a:rPr lang="en-US" sz="3000" kern="1200" dirty="0" err="1" smtClean="0">
              <a:solidFill>
                <a:schemeClr val="tx1"/>
              </a:solidFill>
            </a:rPr>
            <a:t>ve</a:t>
          </a:r>
          <a:r>
            <a:rPr lang="en-US" sz="3000" kern="1200" dirty="0" smtClean="0">
              <a:solidFill>
                <a:schemeClr val="tx1"/>
              </a:solidFill>
            </a:rPr>
            <a:t>/</a:t>
          </a:r>
          <a:r>
            <a:rPr lang="en-US" sz="3000" kern="1200" dirty="0" err="1" smtClean="0">
              <a:solidFill>
                <a:schemeClr val="tx1"/>
              </a:solidFill>
            </a:rPr>
            <a:t>veya</a:t>
          </a:r>
          <a:r>
            <a:rPr lang="en-US" sz="3000" kern="1200" dirty="0" smtClean="0">
              <a:solidFill>
                <a:schemeClr val="tx1"/>
              </a:solidFill>
            </a:rPr>
            <a:t> </a:t>
          </a:r>
          <a:r>
            <a:rPr lang="en-US" sz="3000" kern="1200" dirty="0" err="1" smtClean="0">
              <a:solidFill>
                <a:schemeClr val="tx1"/>
              </a:solidFill>
            </a:rPr>
            <a:t>uygulanması</a:t>
          </a:r>
          <a:endParaRPr lang="tr-TR" sz="3000" kern="1200" dirty="0">
            <a:solidFill>
              <a:schemeClr val="tx1"/>
            </a:solidFill>
          </a:endParaRPr>
        </a:p>
      </dsp:txBody>
      <dsp:txXfrm>
        <a:off x="58410" y="1326950"/>
        <a:ext cx="5065897" cy="1599683"/>
      </dsp:txXfrm>
    </dsp:sp>
    <dsp:sp modelId="{96987239-72FB-4110-93E2-1981F571893B}">
      <dsp:nvSpPr>
        <dsp:cNvPr id="0" name=""/>
        <dsp:cNvSpPr/>
      </dsp:nvSpPr>
      <dsp:spPr>
        <a:xfrm>
          <a:off x="0" y="3309140"/>
          <a:ext cx="2529595" cy="1161256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kern="1200" dirty="0" smtClean="0">
              <a:solidFill>
                <a:schemeClr val="tx1"/>
              </a:solidFill>
            </a:rPr>
            <a:t>Bilgi ve deneyim paylaşımı</a:t>
          </a:r>
          <a:endParaRPr lang="tr-TR" sz="2400" kern="1200" dirty="0">
            <a:solidFill>
              <a:schemeClr val="tx1"/>
            </a:solidFill>
          </a:endParaRPr>
        </a:p>
      </dsp:txBody>
      <dsp:txXfrm>
        <a:off x="34012" y="3343152"/>
        <a:ext cx="2461571" cy="1093232"/>
      </dsp:txXfrm>
    </dsp:sp>
    <dsp:sp modelId="{3C1CC276-C403-4E5E-A7D7-A86FE4AB08A4}">
      <dsp:nvSpPr>
        <dsp:cNvPr id="0" name=""/>
        <dsp:cNvSpPr/>
      </dsp:nvSpPr>
      <dsp:spPr>
        <a:xfrm>
          <a:off x="2644480" y="3309143"/>
          <a:ext cx="2529595" cy="1161256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kern="1200" dirty="0" smtClean="0">
              <a:solidFill>
                <a:schemeClr val="tx1"/>
              </a:solidFill>
            </a:rPr>
            <a:t>Ortak girişimler</a:t>
          </a:r>
          <a:endParaRPr lang="tr-TR" sz="2400" kern="1200" dirty="0">
            <a:solidFill>
              <a:schemeClr val="tx1"/>
            </a:solidFill>
          </a:endParaRPr>
        </a:p>
      </dsp:txBody>
      <dsp:txXfrm>
        <a:off x="2678492" y="3343155"/>
        <a:ext cx="2461571" cy="1093232"/>
      </dsp:txXfrm>
    </dsp:sp>
    <dsp:sp modelId="{7BD0BC6E-C113-4040-8B9E-8A55A996946D}">
      <dsp:nvSpPr>
        <dsp:cNvPr id="0" name=""/>
        <dsp:cNvSpPr/>
      </dsp:nvSpPr>
      <dsp:spPr>
        <a:xfrm>
          <a:off x="5386562" y="1277182"/>
          <a:ext cx="2529595" cy="3192572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000" kern="1200" dirty="0" smtClean="0">
              <a:solidFill>
                <a:schemeClr val="tx1"/>
              </a:solidFill>
            </a:rPr>
            <a:t>Karşılıklı öğrenme</a:t>
          </a:r>
          <a:endParaRPr lang="tr-TR" sz="3000" kern="1200" dirty="0">
            <a:solidFill>
              <a:schemeClr val="tx1"/>
            </a:solidFill>
          </a:endParaRPr>
        </a:p>
      </dsp:txBody>
      <dsp:txXfrm>
        <a:off x="5460651" y="1351271"/>
        <a:ext cx="2381417" cy="3044394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255310-D18F-49BA-AE4A-FE4393E19C77}">
      <dsp:nvSpPr>
        <dsp:cNvPr id="0" name=""/>
        <dsp:cNvSpPr/>
      </dsp:nvSpPr>
      <dsp:spPr>
        <a:xfrm>
          <a:off x="1140405" y="2273300"/>
          <a:ext cx="496959" cy="18938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48479" y="0"/>
              </a:lnTo>
              <a:lnTo>
                <a:pt x="248479" y="1893898"/>
              </a:lnTo>
              <a:lnTo>
                <a:pt x="496959" y="1893898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700" kern="1200"/>
        </a:p>
      </dsp:txBody>
      <dsp:txXfrm>
        <a:off x="1339934" y="3171298"/>
        <a:ext cx="97900" cy="97900"/>
      </dsp:txXfrm>
    </dsp:sp>
    <dsp:sp modelId="{00438E5A-35B9-4B05-808E-77EADE3F5591}">
      <dsp:nvSpPr>
        <dsp:cNvPr id="0" name=""/>
        <dsp:cNvSpPr/>
      </dsp:nvSpPr>
      <dsp:spPr>
        <a:xfrm>
          <a:off x="1140405" y="2273300"/>
          <a:ext cx="496959" cy="9469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48479" y="0"/>
              </a:lnTo>
              <a:lnTo>
                <a:pt x="248479" y="946949"/>
              </a:lnTo>
              <a:lnTo>
                <a:pt x="496959" y="946949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>
        <a:off x="1362148" y="2720038"/>
        <a:ext cx="53471" cy="53471"/>
      </dsp:txXfrm>
    </dsp:sp>
    <dsp:sp modelId="{1E89EA0D-38FA-44DB-824C-963AF4A97B56}">
      <dsp:nvSpPr>
        <dsp:cNvPr id="0" name=""/>
        <dsp:cNvSpPr/>
      </dsp:nvSpPr>
      <dsp:spPr>
        <a:xfrm>
          <a:off x="1140405" y="2227579"/>
          <a:ext cx="49695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96959" y="45720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>
        <a:off x="1376460" y="2260876"/>
        <a:ext cx="24847" cy="24847"/>
      </dsp:txXfrm>
    </dsp:sp>
    <dsp:sp modelId="{A47C5872-BE7D-4CBA-9C55-8F32B05769C1}">
      <dsp:nvSpPr>
        <dsp:cNvPr id="0" name=""/>
        <dsp:cNvSpPr/>
      </dsp:nvSpPr>
      <dsp:spPr>
        <a:xfrm>
          <a:off x="1140405" y="1326350"/>
          <a:ext cx="496959" cy="946949"/>
        </a:xfrm>
        <a:custGeom>
          <a:avLst/>
          <a:gdLst/>
          <a:ahLst/>
          <a:cxnLst/>
          <a:rect l="0" t="0" r="0" b="0"/>
          <a:pathLst>
            <a:path>
              <a:moveTo>
                <a:pt x="0" y="946949"/>
              </a:moveTo>
              <a:lnTo>
                <a:pt x="248479" y="946949"/>
              </a:lnTo>
              <a:lnTo>
                <a:pt x="248479" y="0"/>
              </a:lnTo>
              <a:lnTo>
                <a:pt x="496959" y="0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>
        <a:off x="1362148" y="1773089"/>
        <a:ext cx="53471" cy="53471"/>
      </dsp:txXfrm>
    </dsp:sp>
    <dsp:sp modelId="{9678FE33-0C8C-46F6-9B64-0D248BC894CD}">
      <dsp:nvSpPr>
        <dsp:cNvPr id="0" name=""/>
        <dsp:cNvSpPr/>
      </dsp:nvSpPr>
      <dsp:spPr>
        <a:xfrm>
          <a:off x="1140405" y="379401"/>
          <a:ext cx="496959" cy="1893898"/>
        </a:xfrm>
        <a:custGeom>
          <a:avLst/>
          <a:gdLst/>
          <a:ahLst/>
          <a:cxnLst/>
          <a:rect l="0" t="0" r="0" b="0"/>
          <a:pathLst>
            <a:path>
              <a:moveTo>
                <a:pt x="0" y="1893898"/>
              </a:moveTo>
              <a:lnTo>
                <a:pt x="248479" y="1893898"/>
              </a:lnTo>
              <a:lnTo>
                <a:pt x="248479" y="0"/>
              </a:lnTo>
              <a:lnTo>
                <a:pt x="496959" y="0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700" kern="1200"/>
        </a:p>
      </dsp:txBody>
      <dsp:txXfrm>
        <a:off x="1339934" y="1277400"/>
        <a:ext cx="97900" cy="97900"/>
      </dsp:txXfrm>
    </dsp:sp>
    <dsp:sp modelId="{13E14C7E-D275-41B0-BAAD-A19C315E3B0B}">
      <dsp:nvSpPr>
        <dsp:cNvPr id="0" name=""/>
        <dsp:cNvSpPr/>
      </dsp:nvSpPr>
      <dsp:spPr>
        <a:xfrm rot="16200000">
          <a:off x="-1231952" y="1894520"/>
          <a:ext cx="3987155" cy="757559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5200" kern="1200" dirty="0" smtClean="0"/>
            <a:t>Amaçlar</a:t>
          </a:r>
          <a:endParaRPr lang="tr-TR" sz="5200" kern="1200" dirty="0"/>
        </a:p>
      </dsp:txBody>
      <dsp:txXfrm>
        <a:off x="-1231952" y="1894520"/>
        <a:ext cx="3987155" cy="757559"/>
      </dsp:txXfrm>
    </dsp:sp>
    <dsp:sp modelId="{B80E6468-6048-4ED8-A771-498E9DE1E76B}">
      <dsp:nvSpPr>
        <dsp:cNvPr id="0" name=""/>
        <dsp:cNvSpPr/>
      </dsp:nvSpPr>
      <dsp:spPr>
        <a:xfrm>
          <a:off x="1637364" y="621"/>
          <a:ext cx="6332624" cy="757559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kern="1200" dirty="0" smtClean="0"/>
            <a:t>Aktif vatandaşlığın, girişimcilik, dil ve dijital becerilerin geliştirilmesi</a:t>
          </a:r>
          <a:endParaRPr lang="tr-TR" sz="2200" kern="1200" dirty="0"/>
        </a:p>
      </dsp:txBody>
      <dsp:txXfrm>
        <a:off x="1637364" y="621"/>
        <a:ext cx="6332624" cy="757559"/>
      </dsp:txXfrm>
    </dsp:sp>
    <dsp:sp modelId="{A091F689-7C00-4842-9691-610D31962B05}">
      <dsp:nvSpPr>
        <dsp:cNvPr id="0" name=""/>
        <dsp:cNvSpPr/>
      </dsp:nvSpPr>
      <dsp:spPr>
        <a:xfrm>
          <a:off x="1637364" y="947570"/>
          <a:ext cx="6332624" cy="757559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100" kern="1200" dirty="0" smtClean="0"/>
            <a:t>BİT tabanlı  metotlar ve açık eğitim kaynaklarının kullanımı</a:t>
          </a:r>
          <a:endParaRPr lang="tr-TR" sz="2100" kern="1200" dirty="0"/>
        </a:p>
      </dsp:txBody>
      <dsp:txXfrm>
        <a:off x="1637364" y="947570"/>
        <a:ext cx="6332624" cy="757559"/>
      </dsp:txXfrm>
    </dsp:sp>
    <dsp:sp modelId="{76053A3B-0D25-466D-8CEB-C0116F05A154}">
      <dsp:nvSpPr>
        <dsp:cNvPr id="0" name=""/>
        <dsp:cNvSpPr/>
      </dsp:nvSpPr>
      <dsp:spPr>
        <a:xfrm>
          <a:off x="1637364" y="1894520"/>
          <a:ext cx="6332624" cy="757559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100" kern="1200" dirty="0" smtClean="0"/>
            <a:t>İş dünyası ile yakın işbirliği</a:t>
          </a:r>
          <a:endParaRPr lang="tr-TR" sz="2100" kern="1200" dirty="0"/>
        </a:p>
      </dsp:txBody>
      <dsp:txXfrm>
        <a:off x="1637364" y="1894520"/>
        <a:ext cx="6332624" cy="757559"/>
      </dsp:txXfrm>
    </dsp:sp>
    <dsp:sp modelId="{8A196F67-AECB-4462-8928-63702B0142DF}">
      <dsp:nvSpPr>
        <dsp:cNvPr id="0" name=""/>
        <dsp:cNvSpPr/>
      </dsp:nvSpPr>
      <dsp:spPr>
        <a:xfrm>
          <a:off x="1637364" y="2841469"/>
          <a:ext cx="6332624" cy="757559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/>
            <a:t>Yeterliklerin tanınması ve belgelendirilmesi, istihdam edilebilirliğin artırılması</a:t>
          </a:r>
          <a:endParaRPr lang="tr-TR" sz="2000" kern="1200" dirty="0"/>
        </a:p>
      </dsp:txBody>
      <dsp:txXfrm>
        <a:off x="1637364" y="2841469"/>
        <a:ext cx="6332624" cy="757559"/>
      </dsp:txXfrm>
    </dsp:sp>
    <dsp:sp modelId="{5EBE1F85-0ACE-4950-8A95-2AE88EEE6A56}">
      <dsp:nvSpPr>
        <dsp:cNvPr id="0" name=""/>
        <dsp:cNvSpPr/>
      </dsp:nvSpPr>
      <dsp:spPr>
        <a:xfrm>
          <a:off x="1637364" y="3788418"/>
          <a:ext cx="6332624" cy="757559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/>
            <a:t>Dezavantajlıların katılımının artırılması</a:t>
          </a:r>
          <a:endParaRPr lang="tr-TR" sz="2000" kern="1200" dirty="0"/>
        </a:p>
      </dsp:txBody>
      <dsp:txXfrm>
        <a:off x="1637364" y="3788418"/>
        <a:ext cx="6332624" cy="757559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9C9D53-4D23-4EA7-9A18-DCFBA0FEC657}">
      <dsp:nvSpPr>
        <dsp:cNvPr id="0" name=""/>
        <dsp:cNvSpPr/>
      </dsp:nvSpPr>
      <dsp:spPr>
        <a:xfrm>
          <a:off x="2083" y="1373621"/>
          <a:ext cx="3141513" cy="1570756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000" kern="1200" dirty="0" smtClean="0"/>
            <a:t>Stratejik Ortaklıklar</a:t>
          </a:r>
          <a:endParaRPr lang="tr-TR" sz="3000" kern="1200" dirty="0"/>
        </a:p>
      </dsp:txBody>
      <dsp:txXfrm>
        <a:off x="48089" y="1419627"/>
        <a:ext cx="3049501" cy="1478744"/>
      </dsp:txXfrm>
    </dsp:sp>
    <dsp:sp modelId="{BD4152A5-CF19-4A48-A4C2-133C41B1EC2A}">
      <dsp:nvSpPr>
        <dsp:cNvPr id="0" name=""/>
        <dsp:cNvSpPr/>
      </dsp:nvSpPr>
      <dsp:spPr>
        <a:xfrm rot="19457599">
          <a:off x="2998142" y="1674668"/>
          <a:ext cx="1547514" cy="65478"/>
        </a:xfrm>
        <a:custGeom>
          <a:avLst/>
          <a:gdLst/>
          <a:ahLst/>
          <a:cxnLst/>
          <a:rect l="0" t="0" r="0" b="0"/>
          <a:pathLst>
            <a:path>
              <a:moveTo>
                <a:pt x="0" y="32739"/>
              </a:moveTo>
              <a:lnTo>
                <a:pt x="1547514" y="3273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>
        <a:off x="3733212" y="1668719"/>
        <a:ext cx="77375" cy="77375"/>
      </dsp:txXfrm>
    </dsp:sp>
    <dsp:sp modelId="{2001692F-79BA-4E40-9A26-91A150D13F66}">
      <dsp:nvSpPr>
        <dsp:cNvPr id="0" name=""/>
        <dsp:cNvSpPr/>
      </dsp:nvSpPr>
      <dsp:spPr>
        <a:xfrm>
          <a:off x="4400202" y="470436"/>
          <a:ext cx="3141513" cy="1570756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000" kern="1200" dirty="0" smtClean="0">
              <a:solidFill>
                <a:schemeClr val="accent4"/>
              </a:solidFill>
            </a:rPr>
            <a:t>Yeniliği Destekleyen</a:t>
          </a:r>
          <a:endParaRPr lang="tr-TR" sz="3000" kern="1200" dirty="0">
            <a:solidFill>
              <a:schemeClr val="accent4"/>
            </a:solidFill>
          </a:endParaRPr>
        </a:p>
      </dsp:txBody>
      <dsp:txXfrm>
        <a:off x="4446208" y="516442"/>
        <a:ext cx="3049501" cy="1478744"/>
      </dsp:txXfrm>
    </dsp:sp>
    <dsp:sp modelId="{D39EA7B9-99AF-4851-BDE5-786B39CED9D0}">
      <dsp:nvSpPr>
        <dsp:cNvPr id="0" name=""/>
        <dsp:cNvSpPr/>
      </dsp:nvSpPr>
      <dsp:spPr>
        <a:xfrm rot="2142401">
          <a:off x="2998142" y="2577853"/>
          <a:ext cx="1547514" cy="65478"/>
        </a:xfrm>
        <a:custGeom>
          <a:avLst/>
          <a:gdLst/>
          <a:ahLst/>
          <a:cxnLst/>
          <a:rect l="0" t="0" r="0" b="0"/>
          <a:pathLst>
            <a:path>
              <a:moveTo>
                <a:pt x="0" y="32739"/>
              </a:moveTo>
              <a:lnTo>
                <a:pt x="1547514" y="3273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>
        <a:off x="3733212" y="2571904"/>
        <a:ext cx="77375" cy="77375"/>
      </dsp:txXfrm>
    </dsp:sp>
    <dsp:sp modelId="{A2645E50-E3FA-412C-A9CD-D48E1E034FFD}">
      <dsp:nvSpPr>
        <dsp:cNvPr id="0" name=""/>
        <dsp:cNvSpPr/>
      </dsp:nvSpPr>
      <dsp:spPr>
        <a:xfrm>
          <a:off x="4400202" y="2276806"/>
          <a:ext cx="3141513" cy="1570756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000" kern="1200" dirty="0" smtClean="0">
              <a:solidFill>
                <a:schemeClr val="accent4"/>
              </a:solidFill>
            </a:rPr>
            <a:t>İyi Uygulamaların Değişimini Destekleyen</a:t>
          </a:r>
          <a:endParaRPr lang="tr-TR" sz="3000" kern="1200" dirty="0">
            <a:solidFill>
              <a:schemeClr val="accent4"/>
            </a:solidFill>
          </a:endParaRPr>
        </a:p>
      </dsp:txBody>
      <dsp:txXfrm>
        <a:off x="4446208" y="2322812"/>
        <a:ext cx="3049501" cy="1478744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600E7C-ECDF-694A-B497-15C0B7851D29}">
      <dsp:nvSpPr>
        <dsp:cNvPr id="0" name=""/>
        <dsp:cNvSpPr/>
      </dsp:nvSpPr>
      <dsp:spPr>
        <a:xfrm>
          <a:off x="198530" y="2063233"/>
          <a:ext cx="1935069" cy="967534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1" kern="1200" dirty="0" smtClean="0"/>
            <a:t>Proje Sonuçları</a:t>
          </a:r>
          <a:endParaRPr lang="tr-TR" sz="2400" b="1" kern="1200" dirty="0"/>
        </a:p>
      </dsp:txBody>
      <dsp:txXfrm>
        <a:off x="226868" y="2091571"/>
        <a:ext cx="1878393" cy="910858"/>
      </dsp:txXfrm>
    </dsp:sp>
    <dsp:sp modelId="{AEFD53B6-04AD-CA4D-A752-6ED74FC983AA}">
      <dsp:nvSpPr>
        <dsp:cNvPr id="0" name=""/>
        <dsp:cNvSpPr/>
      </dsp:nvSpPr>
      <dsp:spPr>
        <a:xfrm rot="18556801">
          <a:off x="1912812" y="2064128"/>
          <a:ext cx="1203567" cy="34112"/>
        </a:xfrm>
        <a:custGeom>
          <a:avLst/>
          <a:gdLst/>
          <a:ahLst/>
          <a:cxnLst/>
          <a:rect l="0" t="0" r="0" b="0"/>
          <a:pathLst>
            <a:path>
              <a:moveTo>
                <a:pt x="0" y="17056"/>
              </a:moveTo>
              <a:lnTo>
                <a:pt x="1203567" y="17056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>
        <a:off x="2484506" y="2051094"/>
        <a:ext cx="60178" cy="60178"/>
      </dsp:txXfrm>
    </dsp:sp>
    <dsp:sp modelId="{D7CCFA92-06F4-CF47-B1E6-049D1BE96AF5}">
      <dsp:nvSpPr>
        <dsp:cNvPr id="0" name=""/>
        <dsp:cNvSpPr/>
      </dsp:nvSpPr>
      <dsp:spPr>
        <a:xfrm>
          <a:off x="2895591" y="1131599"/>
          <a:ext cx="1935069" cy="967534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kern="1200" dirty="0" smtClean="0">
              <a:solidFill>
                <a:schemeClr val="accent4"/>
              </a:solidFill>
            </a:rPr>
            <a:t>Çıktılar</a:t>
          </a:r>
          <a:endParaRPr lang="tr-TR" sz="2800" kern="1200" dirty="0">
            <a:solidFill>
              <a:schemeClr val="accent4"/>
            </a:solidFill>
          </a:endParaRPr>
        </a:p>
      </dsp:txBody>
      <dsp:txXfrm>
        <a:off x="2923929" y="1159937"/>
        <a:ext cx="1878393" cy="910858"/>
      </dsp:txXfrm>
    </dsp:sp>
    <dsp:sp modelId="{0BEE0CC0-BF40-D343-B3F7-25E245F24196}">
      <dsp:nvSpPr>
        <dsp:cNvPr id="0" name=""/>
        <dsp:cNvSpPr/>
      </dsp:nvSpPr>
      <dsp:spPr>
        <a:xfrm>
          <a:off x="4830661" y="1598310"/>
          <a:ext cx="593717" cy="34112"/>
        </a:xfrm>
        <a:custGeom>
          <a:avLst/>
          <a:gdLst/>
          <a:ahLst/>
          <a:cxnLst/>
          <a:rect l="0" t="0" r="0" b="0"/>
          <a:pathLst>
            <a:path>
              <a:moveTo>
                <a:pt x="0" y="17056"/>
              </a:moveTo>
              <a:lnTo>
                <a:pt x="593717" y="17056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>
        <a:off x="5112677" y="1600524"/>
        <a:ext cx="29685" cy="29685"/>
      </dsp:txXfrm>
    </dsp:sp>
    <dsp:sp modelId="{44D8D135-AEEE-B44F-82A1-08C949AF541D}">
      <dsp:nvSpPr>
        <dsp:cNvPr id="0" name=""/>
        <dsp:cNvSpPr/>
      </dsp:nvSpPr>
      <dsp:spPr>
        <a:xfrm>
          <a:off x="5424378" y="761996"/>
          <a:ext cx="2722835" cy="1706740"/>
        </a:xfrm>
        <a:prstGeom prst="roundRect">
          <a:avLst>
            <a:gd name="adj" fmla="val 10000"/>
          </a:avLst>
        </a:prstGeom>
        <a:solidFill>
          <a:schemeClr val="accent1">
            <a:lumMod val="9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smtClean="0">
              <a:solidFill>
                <a:schemeClr val="tx1"/>
              </a:solidFill>
            </a:rPr>
            <a:t>Raporlar, Rehberler, Öğrenme Modülleri, Mobil Uygulamalar, Analizler, Açık Eğitim Kaynakları...</a:t>
          </a:r>
          <a:endParaRPr lang="tr-TR" sz="1800" kern="1200" dirty="0">
            <a:solidFill>
              <a:schemeClr val="tx1"/>
            </a:solidFill>
          </a:endParaRPr>
        </a:p>
      </dsp:txBody>
      <dsp:txXfrm>
        <a:off x="5474367" y="811985"/>
        <a:ext cx="2622857" cy="1606762"/>
      </dsp:txXfrm>
    </dsp:sp>
    <dsp:sp modelId="{8A9FF4FC-D695-B444-9B9C-7E67660B4693}">
      <dsp:nvSpPr>
        <dsp:cNvPr id="0" name=""/>
        <dsp:cNvSpPr/>
      </dsp:nvSpPr>
      <dsp:spPr>
        <a:xfrm rot="3043199">
          <a:off x="1912812" y="2995762"/>
          <a:ext cx="1203567" cy="34112"/>
        </a:xfrm>
        <a:custGeom>
          <a:avLst/>
          <a:gdLst/>
          <a:ahLst/>
          <a:cxnLst/>
          <a:rect l="0" t="0" r="0" b="0"/>
          <a:pathLst>
            <a:path>
              <a:moveTo>
                <a:pt x="0" y="17056"/>
              </a:moveTo>
              <a:lnTo>
                <a:pt x="1203567" y="17056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>
        <a:off x="2484506" y="2982729"/>
        <a:ext cx="60178" cy="60178"/>
      </dsp:txXfrm>
    </dsp:sp>
    <dsp:sp modelId="{58A0A47C-2E7B-2047-9A38-F1FA2B76A832}">
      <dsp:nvSpPr>
        <dsp:cNvPr id="0" name=""/>
        <dsp:cNvSpPr/>
      </dsp:nvSpPr>
      <dsp:spPr>
        <a:xfrm>
          <a:off x="2895591" y="2994868"/>
          <a:ext cx="1935069" cy="967534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kern="1200" dirty="0" smtClean="0">
              <a:solidFill>
                <a:schemeClr val="accent4"/>
              </a:solidFill>
            </a:rPr>
            <a:t>Kazanımlar</a:t>
          </a:r>
          <a:endParaRPr lang="tr-TR" sz="2800" kern="1200" dirty="0">
            <a:solidFill>
              <a:schemeClr val="accent4"/>
            </a:solidFill>
          </a:endParaRPr>
        </a:p>
      </dsp:txBody>
      <dsp:txXfrm>
        <a:off x="2923929" y="3023206"/>
        <a:ext cx="1878393" cy="910858"/>
      </dsp:txXfrm>
    </dsp:sp>
    <dsp:sp modelId="{C506CFE1-B0B4-DE47-A763-C0817036DD2A}">
      <dsp:nvSpPr>
        <dsp:cNvPr id="0" name=""/>
        <dsp:cNvSpPr/>
      </dsp:nvSpPr>
      <dsp:spPr>
        <a:xfrm>
          <a:off x="4830661" y="3461579"/>
          <a:ext cx="593717" cy="34112"/>
        </a:xfrm>
        <a:custGeom>
          <a:avLst/>
          <a:gdLst/>
          <a:ahLst/>
          <a:cxnLst/>
          <a:rect l="0" t="0" r="0" b="0"/>
          <a:pathLst>
            <a:path>
              <a:moveTo>
                <a:pt x="0" y="17056"/>
              </a:moveTo>
              <a:lnTo>
                <a:pt x="593717" y="17056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>
        <a:off x="5112677" y="3463792"/>
        <a:ext cx="29685" cy="29685"/>
      </dsp:txXfrm>
    </dsp:sp>
    <dsp:sp modelId="{FAA8FE5B-5A02-7B4D-9180-2375E91B0390}">
      <dsp:nvSpPr>
        <dsp:cNvPr id="0" name=""/>
        <dsp:cNvSpPr/>
      </dsp:nvSpPr>
      <dsp:spPr>
        <a:xfrm>
          <a:off x="5424378" y="2613867"/>
          <a:ext cx="2716875" cy="1729535"/>
        </a:xfrm>
        <a:prstGeom prst="roundRect">
          <a:avLst>
            <a:gd name="adj" fmla="val 10000"/>
          </a:avLst>
        </a:prstGeom>
        <a:solidFill>
          <a:schemeClr val="accent1">
            <a:lumMod val="9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smtClean="0">
              <a:solidFill>
                <a:schemeClr val="tx1"/>
              </a:solidFill>
            </a:rPr>
            <a:t>Deneyim, Yeni beceriler, Yeni Yönetim Sistemleri,  İş Dünyasıyla Bağlantılar..</a:t>
          </a:r>
          <a:endParaRPr lang="tr-TR" sz="1800" kern="1200" dirty="0">
            <a:solidFill>
              <a:schemeClr val="tx1"/>
            </a:solidFill>
          </a:endParaRPr>
        </a:p>
      </dsp:txBody>
      <dsp:txXfrm>
        <a:off x="5475034" y="2664523"/>
        <a:ext cx="2615563" cy="16282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57B784-DE4B-4677-8E29-582C7EC52B70}">
      <dsp:nvSpPr>
        <dsp:cNvPr id="0" name=""/>
        <dsp:cNvSpPr/>
      </dsp:nvSpPr>
      <dsp:spPr>
        <a:xfrm>
          <a:off x="1645621" y="401857"/>
          <a:ext cx="4670892" cy="4627353"/>
        </a:xfrm>
        <a:prstGeom prst="ellipse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4000" b="1" kern="1200" dirty="0" smtClean="0"/>
            <a:t>AVRUPA 2020:</a:t>
          </a: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600" b="1" kern="1200" dirty="0" smtClean="0"/>
            <a:t>Akıllı SürdürülebilirKapsamlı Büyüme</a:t>
          </a:r>
          <a:endParaRPr lang="tr-TR" sz="3600" b="1" kern="1200" dirty="0"/>
        </a:p>
      </dsp:txBody>
      <dsp:txXfrm>
        <a:off x="2329657" y="1079517"/>
        <a:ext cx="3302820" cy="3272033"/>
      </dsp:txXfrm>
    </dsp:sp>
    <dsp:sp modelId="{239A0122-4B76-4220-9028-2D9ADA2A7E96}">
      <dsp:nvSpPr>
        <dsp:cNvPr id="0" name=""/>
        <dsp:cNvSpPr/>
      </dsp:nvSpPr>
      <dsp:spPr>
        <a:xfrm>
          <a:off x="4724401" y="0"/>
          <a:ext cx="519470" cy="51946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BEE52C-819F-40D4-8447-1A7A6095852C}">
      <dsp:nvSpPr>
        <dsp:cNvPr id="0" name=""/>
        <dsp:cNvSpPr/>
      </dsp:nvSpPr>
      <dsp:spPr>
        <a:xfrm>
          <a:off x="3080680" y="4703894"/>
          <a:ext cx="376138" cy="376500"/>
        </a:xfrm>
        <a:prstGeom prst="ellipse">
          <a:avLst/>
        </a:prstGeom>
        <a:solidFill>
          <a:srgbClr val="8C8CD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6D28F1-2FE5-4F32-8CD3-5AFC8164B0EC}">
      <dsp:nvSpPr>
        <dsp:cNvPr id="0" name=""/>
        <dsp:cNvSpPr/>
      </dsp:nvSpPr>
      <dsp:spPr>
        <a:xfrm>
          <a:off x="6617077" y="2275737"/>
          <a:ext cx="376138" cy="376500"/>
        </a:xfrm>
        <a:prstGeom prst="ellipse">
          <a:avLst/>
        </a:prstGeom>
        <a:solidFill>
          <a:schemeClr val="accent3">
            <a:hueOff val="0"/>
            <a:satOff val="0"/>
            <a:lumOff val="-1666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AC36BD-73E0-4559-9E0C-9ED28ADB9D2C}">
      <dsp:nvSpPr>
        <dsp:cNvPr id="0" name=""/>
        <dsp:cNvSpPr/>
      </dsp:nvSpPr>
      <dsp:spPr>
        <a:xfrm>
          <a:off x="4817172" y="5104404"/>
          <a:ext cx="519470" cy="519461"/>
        </a:xfrm>
        <a:prstGeom prst="ellipse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DE0255-2D8D-47A8-A553-5317E6C11412}">
      <dsp:nvSpPr>
        <dsp:cNvPr id="0" name=""/>
        <dsp:cNvSpPr/>
      </dsp:nvSpPr>
      <dsp:spPr>
        <a:xfrm>
          <a:off x="2504208" y="1676401"/>
          <a:ext cx="376138" cy="376500"/>
        </a:xfrm>
        <a:prstGeom prst="ellipse">
          <a:avLst/>
        </a:prstGeom>
        <a:solidFill>
          <a:schemeClr val="accent3">
            <a:hueOff val="0"/>
            <a:satOff val="0"/>
            <a:lumOff val="-3333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FB66BA-73EE-4FF1-97D9-5CC3D958B8A9}">
      <dsp:nvSpPr>
        <dsp:cNvPr id="0" name=""/>
        <dsp:cNvSpPr/>
      </dsp:nvSpPr>
      <dsp:spPr>
        <a:xfrm>
          <a:off x="2001780" y="3059295"/>
          <a:ext cx="376138" cy="376500"/>
        </a:xfrm>
        <a:prstGeom prst="ellipse">
          <a:avLst/>
        </a:prstGeom>
        <a:solidFill>
          <a:schemeClr val="accent3">
            <a:hueOff val="0"/>
            <a:satOff val="0"/>
            <a:lumOff val="-4166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2FAA5E-1804-4912-BDDC-9E8EA4CB4289}">
      <dsp:nvSpPr>
        <dsp:cNvPr id="0" name=""/>
        <dsp:cNvSpPr/>
      </dsp:nvSpPr>
      <dsp:spPr>
        <a:xfrm>
          <a:off x="-7290" y="1068069"/>
          <a:ext cx="2285994" cy="2208533"/>
        </a:xfrm>
        <a:prstGeom prst="ellipse">
          <a:avLst/>
        </a:prstGeom>
        <a:solidFill>
          <a:srgbClr val="8C8CD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accent4"/>
              </a:solidFill>
            </a:rPr>
            <a:t>AB </a:t>
          </a:r>
          <a:r>
            <a:rPr lang="en-US" sz="2400" kern="1200" dirty="0" err="1" smtClean="0">
              <a:solidFill>
                <a:schemeClr val="accent4"/>
              </a:solidFill>
            </a:rPr>
            <a:t>Gençlik</a:t>
          </a:r>
          <a:r>
            <a:rPr lang="en-US" sz="2400" kern="1200" dirty="0" smtClean="0">
              <a:solidFill>
                <a:schemeClr val="accent4"/>
              </a:solidFill>
            </a:rPr>
            <a:t> </a:t>
          </a:r>
          <a:r>
            <a:rPr lang="en-US" sz="2400" kern="1200" dirty="0" err="1" smtClean="0">
              <a:solidFill>
                <a:schemeClr val="accent4"/>
              </a:solidFill>
            </a:rPr>
            <a:t>Stratejisi</a:t>
          </a:r>
          <a:r>
            <a:rPr lang="en-US" sz="2400" kern="1200" dirty="0" smtClean="0">
              <a:solidFill>
                <a:schemeClr val="accent4"/>
              </a:solidFill>
            </a:rPr>
            <a:t> </a:t>
          </a:r>
          <a:endParaRPr lang="tr-TR" sz="2400" kern="1200" dirty="0">
            <a:solidFill>
              <a:schemeClr val="accent4"/>
            </a:solidFill>
          </a:endParaRPr>
        </a:p>
      </dsp:txBody>
      <dsp:txXfrm>
        <a:off x="327486" y="1391501"/>
        <a:ext cx="1616442" cy="1561669"/>
      </dsp:txXfrm>
    </dsp:sp>
    <dsp:sp modelId="{90F503FF-0340-4949-9731-A0DB3E08EC7F}">
      <dsp:nvSpPr>
        <dsp:cNvPr id="0" name=""/>
        <dsp:cNvSpPr/>
      </dsp:nvSpPr>
      <dsp:spPr>
        <a:xfrm>
          <a:off x="3854093" y="76199"/>
          <a:ext cx="519470" cy="519461"/>
        </a:xfrm>
        <a:prstGeom prst="ellipse">
          <a:avLst/>
        </a:prstGeom>
        <a:solidFill>
          <a:schemeClr val="accent3">
            <a:hueOff val="0"/>
            <a:satOff val="0"/>
            <a:lumOff val="-5833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CB326C-38DD-4C2B-B6D4-A9BA18EF281D}">
      <dsp:nvSpPr>
        <dsp:cNvPr id="0" name=""/>
        <dsp:cNvSpPr/>
      </dsp:nvSpPr>
      <dsp:spPr>
        <a:xfrm>
          <a:off x="364318" y="3678066"/>
          <a:ext cx="939043" cy="939069"/>
        </a:xfrm>
        <a:prstGeom prst="ellipse">
          <a:avLst/>
        </a:prstGeom>
        <a:solidFill>
          <a:schemeClr val="accent3">
            <a:hueOff val="0"/>
            <a:satOff val="0"/>
            <a:lumOff val="-6666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487BE9-40F2-4304-898E-9DB208864B51}">
      <dsp:nvSpPr>
        <dsp:cNvPr id="0" name=""/>
        <dsp:cNvSpPr/>
      </dsp:nvSpPr>
      <dsp:spPr>
        <a:xfrm>
          <a:off x="6795156" y="329938"/>
          <a:ext cx="1898934" cy="1898327"/>
        </a:xfrm>
        <a:prstGeom prst="ellipse">
          <a:avLst/>
        </a:prstGeom>
        <a:solidFill>
          <a:schemeClr val="accent3">
            <a:hueOff val="0"/>
            <a:satOff val="0"/>
            <a:lumOff val="-7500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700" kern="1200" dirty="0" smtClean="0"/>
            <a:t>Sporda AB Boyutu</a:t>
          </a:r>
          <a:endParaRPr lang="tr-TR" sz="2700" kern="1200" dirty="0"/>
        </a:p>
      </dsp:txBody>
      <dsp:txXfrm>
        <a:off x="7073248" y="607942"/>
        <a:ext cx="1342750" cy="1342319"/>
      </dsp:txXfrm>
    </dsp:sp>
    <dsp:sp modelId="{3ED8DE36-9FC3-4F6B-BC72-8687442C5A23}">
      <dsp:nvSpPr>
        <dsp:cNvPr id="0" name=""/>
        <dsp:cNvSpPr/>
      </dsp:nvSpPr>
      <dsp:spPr>
        <a:xfrm>
          <a:off x="5948193" y="1640597"/>
          <a:ext cx="519470" cy="519461"/>
        </a:xfrm>
        <a:prstGeom prst="ellipse">
          <a:avLst/>
        </a:prstGeom>
        <a:solidFill>
          <a:srgbClr val="8C8CD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3B7748-3BB8-421A-A12E-CA0DF2FF08EF}">
      <dsp:nvSpPr>
        <dsp:cNvPr id="0" name=""/>
        <dsp:cNvSpPr/>
      </dsp:nvSpPr>
      <dsp:spPr>
        <a:xfrm>
          <a:off x="7290" y="4795564"/>
          <a:ext cx="376138" cy="376500"/>
        </a:xfrm>
        <a:prstGeom prst="ellipse">
          <a:avLst/>
        </a:prstGeom>
        <a:solidFill>
          <a:schemeClr val="accent3">
            <a:hueOff val="0"/>
            <a:satOff val="0"/>
            <a:lumOff val="-9166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1BC7BF-B1DD-4C68-9182-60DD6A4DD60D}">
      <dsp:nvSpPr>
        <dsp:cNvPr id="0" name=""/>
        <dsp:cNvSpPr/>
      </dsp:nvSpPr>
      <dsp:spPr>
        <a:xfrm>
          <a:off x="3758251" y="4259733"/>
          <a:ext cx="376138" cy="376500"/>
        </a:xfrm>
        <a:prstGeom prst="ellipse">
          <a:avLst/>
        </a:prstGeom>
        <a:solidFill>
          <a:schemeClr val="accent3">
            <a:hueOff val="0"/>
            <a:satOff val="0"/>
            <a:lumOff val="-10000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C39B02-5710-9C41-B117-0F5052E168F7}">
      <dsp:nvSpPr>
        <dsp:cNvPr id="0" name=""/>
        <dsp:cNvSpPr/>
      </dsp:nvSpPr>
      <dsp:spPr>
        <a:xfrm>
          <a:off x="602262" y="0"/>
          <a:ext cx="6825640" cy="4648200"/>
        </a:xfrm>
        <a:prstGeom prst="rightArrow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3F95E16-F99B-4840-8EEC-009CA6704816}">
      <dsp:nvSpPr>
        <dsp:cNvPr id="0" name=""/>
        <dsp:cNvSpPr/>
      </dsp:nvSpPr>
      <dsp:spPr>
        <a:xfrm>
          <a:off x="219074" y="1394460"/>
          <a:ext cx="2518661" cy="18592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>
              <a:solidFill>
                <a:srgbClr val="000000"/>
              </a:solidFill>
              <a:latin typeface="+mn-lt"/>
              <a:cs typeface="Times New Roman" panose="02020603050405020304" pitchFamily="18" charset="0"/>
            </a:rPr>
            <a:t>Program üyesi ülkelerde eğitim ve gençlik alanında çalışan kurum/kuruluş</a:t>
          </a:r>
          <a:endParaRPr lang="en-US" sz="2000" kern="1200" dirty="0">
            <a:latin typeface="+mn-lt"/>
          </a:endParaRPr>
        </a:p>
      </dsp:txBody>
      <dsp:txXfrm>
        <a:off x="309837" y="1485223"/>
        <a:ext cx="2337135" cy="1677754"/>
      </dsp:txXfrm>
    </dsp:sp>
    <dsp:sp modelId="{2A05CDCA-6717-7E4A-B675-4C20FB746D1B}">
      <dsp:nvSpPr>
        <dsp:cNvPr id="0" name=""/>
        <dsp:cNvSpPr/>
      </dsp:nvSpPr>
      <dsp:spPr>
        <a:xfrm>
          <a:off x="2865363" y="1394460"/>
          <a:ext cx="2409049" cy="18592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>
              <a:solidFill>
                <a:srgbClr val="000000"/>
              </a:solidFill>
              <a:latin typeface="+mn-lt"/>
              <a:cs typeface="Times New Roman" panose="02020603050405020304" pitchFamily="18" charset="0"/>
            </a:rPr>
            <a:t>En fazla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>
              <a:solidFill>
                <a:srgbClr val="000000"/>
              </a:solidFill>
              <a:latin typeface="+mn-lt"/>
              <a:cs typeface="Times New Roman" panose="02020603050405020304" pitchFamily="18" charset="0"/>
            </a:rPr>
            <a:t>3 yıl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>
              <a:solidFill>
                <a:srgbClr val="000000"/>
              </a:solidFill>
              <a:latin typeface="+mn-lt"/>
              <a:cs typeface="Times New Roman" panose="02020603050405020304" pitchFamily="18" charset="0"/>
            </a:rPr>
            <a:t>450.000 Avro Bütçeli</a:t>
          </a:r>
          <a:endParaRPr lang="en-US" sz="2000" kern="1200" dirty="0">
            <a:latin typeface="+mn-lt"/>
          </a:endParaRPr>
        </a:p>
      </dsp:txBody>
      <dsp:txXfrm>
        <a:off x="2956126" y="1485223"/>
        <a:ext cx="2227523" cy="1677754"/>
      </dsp:txXfrm>
    </dsp:sp>
    <dsp:sp modelId="{DB6C8175-3B7B-1640-8ED3-3E230E26DDE6}">
      <dsp:nvSpPr>
        <dsp:cNvPr id="0" name=""/>
        <dsp:cNvSpPr/>
      </dsp:nvSpPr>
      <dsp:spPr>
        <a:xfrm>
          <a:off x="5402040" y="1394460"/>
          <a:ext cx="2409049" cy="18592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>
              <a:solidFill>
                <a:srgbClr val="000000"/>
              </a:solidFill>
              <a:latin typeface="+mn-lt"/>
              <a:cs typeface="Times New Roman" panose="02020603050405020304" pitchFamily="18" charset="0"/>
            </a:rPr>
            <a:t>31 Mart 2016 son başvuru tarihi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000" kern="1200" dirty="0" smtClean="0">
            <a:solidFill>
              <a:srgbClr val="000000"/>
            </a:solidFill>
            <a:latin typeface="+mn-lt"/>
            <a:cs typeface="Times New Roman" panose="02020603050405020304" pitchFamily="18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>
              <a:solidFill>
                <a:srgbClr val="000000"/>
              </a:solidFill>
              <a:latin typeface="+mn-lt"/>
              <a:cs typeface="Times New Roman" panose="02020603050405020304" pitchFamily="18" charset="0"/>
            </a:rPr>
            <a:t>Gençlik için 3 başvuru dönemi</a:t>
          </a:r>
          <a:endParaRPr lang="en-US" sz="2000" kern="1200" dirty="0">
            <a:latin typeface="+mn-lt"/>
          </a:endParaRPr>
        </a:p>
      </dsp:txBody>
      <dsp:txXfrm>
        <a:off x="5492803" y="1485223"/>
        <a:ext cx="2227523" cy="1677754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CABBC2-E5A7-4469-8FE9-459F928B49A2}">
      <dsp:nvSpPr>
        <dsp:cNvPr id="0" name=""/>
        <dsp:cNvSpPr/>
      </dsp:nvSpPr>
      <dsp:spPr>
        <a:xfrm>
          <a:off x="-5140340" y="-787415"/>
          <a:ext cx="6121430" cy="6121430"/>
        </a:xfrm>
        <a:prstGeom prst="blockArc">
          <a:avLst>
            <a:gd name="adj1" fmla="val 18900000"/>
            <a:gd name="adj2" fmla="val 2700000"/>
            <a:gd name="adj3" fmla="val 353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E84B2E-239B-4704-9AD5-2B57BA83095C}">
      <dsp:nvSpPr>
        <dsp:cNvPr id="0" name=""/>
        <dsp:cNvSpPr/>
      </dsp:nvSpPr>
      <dsp:spPr>
        <a:xfrm>
          <a:off x="513700" y="349542"/>
          <a:ext cx="6129091" cy="699448"/>
        </a:xfrm>
        <a:prstGeom prst="rect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5188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300" kern="1200" dirty="0" smtClean="0"/>
            <a:t>Uygunluk</a:t>
          </a:r>
          <a:endParaRPr lang="tr-TR" sz="2300" kern="1200" dirty="0"/>
        </a:p>
      </dsp:txBody>
      <dsp:txXfrm>
        <a:off x="513700" y="349542"/>
        <a:ext cx="6129091" cy="699448"/>
      </dsp:txXfrm>
    </dsp:sp>
    <dsp:sp modelId="{04CF70D9-E8F6-491B-8933-4411B2E5D391}">
      <dsp:nvSpPr>
        <dsp:cNvPr id="0" name=""/>
        <dsp:cNvSpPr/>
      </dsp:nvSpPr>
      <dsp:spPr>
        <a:xfrm>
          <a:off x="76544" y="262111"/>
          <a:ext cx="874311" cy="8743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948394-7453-4C15-AC7F-8963436BF121}">
      <dsp:nvSpPr>
        <dsp:cNvPr id="0" name=""/>
        <dsp:cNvSpPr/>
      </dsp:nvSpPr>
      <dsp:spPr>
        <a:xfrm>
          <a:off x="914710" y="1398897"/>
          <a:ext cx="5728081" cy="699448"/>
        </a:xfrm>
        <a:prstGeom prst="rect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5188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300" b="0" kern="1200" dirty="0" smtClean="0">
              <a:solidFill>
                <a:schemeClr val="bg1"/>
              </a:solidFill>
              <a:cs typeface="Times New Roman" panose="02020603050405020304" pitchFamily="18" charset="0"/>
            </a:rPr>
            <a:t>Tasarım ve Uygulama Kalitesi</a:t>
          </a:r>
          <a:endParaRPr lang="tr-TR" sz="2300" b="0" kern="1200" dirty="0">
            <a:solidFill>
              <a:schemeClr val="bg1"/>
            </a:solidFill>
          </a:endParaRPr>
        </a:p>
      </dsp:txBody>
      <dsp:txXfrm>
        <a:off x="914710" y="1398897"/>
        <a:ext cx="5728081" cy="699448"/>
      </dsp:txXfrm>
    </dsp:sp>
    <dsp:sp modelId="{EB41E0EC-361D-4991-922C-E162A56B6EB4}">
      <dsp:nvSpPr>
        <dsp:cNvPr id="0" name=""/>
        <dsp:cNvSpPr/>
      </dsp:nvSpPr>
      <dsp:spPr>
        <a:xfrm>
          <a:off x="477554" y="1311466"/>
          <a:ext cx="874311" cy="8743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4EFC91-610A-4013-8705-89C37A58A5BF}">
      <dsp:nvSpPr>
        <dsp:cNvPr id="0" name=""/>
        <dsp:cNvSpPr/>
      </dsp:nvSpPr>
      <dsp:spPr>
        <a:xfrm>
          <a:off x="914710" y="2448253"/>
          <a:ext cx="5728081" cy="699448"/>
        </a:xfrm>
        <a:prstGeom prst="rect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5188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300" b="0" kern="1200" dirty="0" smtClean="0">
              <a:solidFill>
                <a:schemeClr val="bg1"/>
              </a:solidFill>
            </a:rPr>
            <a:t>Proje Ekibi ve İşbirliğinin Düzenlenmesi</a:t>
          </a:r>
          <a:endParaRPr lang="tr-TR" sz="2300" b="0" kern="1200" dirty="0">
            <a:solidFill>
              <a:schemeClr val="bg1"/>
            </a:solidFill>
          </a:endParaRPr>
        </a:p>
      </dsp:txBody>
      <dsp:txXfrm>
        <a:off x="914710" y="2448253"/>
        <a:ext cx="5728081" cy="699448"/>
      </dsp:txXfrm>
    </dsp:sp>
    <dsp:sp modelId="{1AEB3D27-6A16-4301-B55B-BF8FFE9AD49B}">
      <dsp:nvSpPr>
        <dsp:cNvPr id="0" name=""/>
        <dsp:cNvSpPr/>
      </dsp:nvSpPr>
      <dsp:spPr>
        <a:xfrm>
          <a:off x="477554" y="2360822"/>
          <a:ext cx="874311" cy="8743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7D8B0C-A60B-4718-AF9A-1B298D44C87C}">
      <dsp:nvSpPr>
        <dsp:cNvPr id="0" name=""/>
        <dsp:cNvSpPr/>
      </dsp:nvSpPr>
      <dsp:spPr>
        <a:xfrm>
          <a:off x="513700" y="3497608"/>
          <a:ext cx="6129091" cy="699448"/>
        </a:xfrm>
        <a:prstGeom prst="rect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5188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300" kern="1200" dirty="0" smtClean="0"/>
            <a:t>Etki ve Yaygınlaştırma</a:t>
          </a:r>
          <a:endParaRPr lang="tr-TR" sz="2300" kern="1200" dirty="0"/>
        </a:p>
      </dsp:txBody>
      <dsp:txXfrm>
        <a:off x="513700" y="3497608"/>
        <a:ext cx="6129091" cy="699448"/>
      </dsp:txXfrm>
    </dsp:sp>
    <dsp:sp modelId="{3A236C52-6C15-42A4-9892-56262B2826BE}">
      <dsp:nvSpPr>
        <dsp:cNvPr id="0" name=""/>
        <dsp:cNvSpPr/>
      </dsp:nvSpPr>
      <dsp:spPr>
        <a:xfrm>
          <a:off x="76544" y="3410177"/>
          <a:ext cx="874311" cy="8743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FD0C12-C14A-49B7-909F-E3F3BAA038C9}">
      <dsp:nvSpPr>
        <dsp:cNvPr id="0" name=""/>
        <dsp:cNvSpPr/>
      </dsp:nvSpPr>
      <dsp:spPr>
        <a:xfrm>
          <a:off x="1523997" y="932825"/>
          <a:ext cx="1861703" cy="1158652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smtClean="0"/>
            <a:t>Gençler ve gençlik alanında karar alıcılar </a:t>
          </a:r>
          <a:endParaRPr lang="tr-TR" sz="1800" kern="1200" dirty="0"/>
        </a:p>
      </dsp:txBody>
      <dsp:txXfrm>
        <a:off x="1557933" y="966761"/>
        <a:ext cx="1793831" cy="1090780"/>
      </dsp:txXfrm>
    </dsp:sp>
    <dsp:sp modelId="{C564CFBB-0145-4ED7-8BE4-DCE430C35A74}">
      <dsp:nvSpPr>
        <dsp:cNvPr id="0" name=""/>
        <dsp:cNvSpPr/>
      </dsp:nvSpPr>
      <dsp:spPr>
        <a:xfrm rot="18289469">
          <a:off x="3127585" y="990919"/>
          <a:ext cx="1203517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1203517" y="272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>
        <a:off x="3699256" y="988077"/>
        <a:ext cx="60175" cy="60175"/>
      </dsp:txXfrm>
    </dsp:sp>
    <dsp:sp modelId="{3FC4C452-C1A8-4EC5-8B13-8A24E553A3F8}">
      <dsp:nvSpPr>
        <dsp:cNvPr id="0" name=""/>
        <dsp:cNvSpPr/>
      </dsp:nvSpPr>
      <dsp:spPr>
        <a:xfrm>
          <a:off x="4072987" y="94624"/>
          <a:ext cx="1718214" cy="859107"/>
        </a:xfrm>
        <a:prstGeom prst="roundRect">
          <a:avLst>
            <a:gd name="adj" fmla="val 10000"/>
          </a:avLst>
        </a:prstGeom>
        <a:solidFill>
          <a:srgbClr val="8C8CD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smtClean="0">
              <a:solidFill>
                <a:schemeClr val="accent4"/>
              </a:solidFill>
            </a:rPr>
            <a:t>Değerlendirme</a:t>
          </a:r>
          <a:endParaRPr lang="tr-TR" sz="1800" kern="1200" dirty="0">
            <a:solidFill>
              <a:schemeClr val="accent4"/>
            </a:solidFill>
          </a:endParaRPr>
        </a:p>
      </dsp:txBody>
      <dsp:txXfrm>
        <a:off x="4098149" y="119786"/>
        <a:ext cx="1667890" cy="808783"/>
      </dsp:txXfrm>
    </dsp:sp>
    <dsp:sp modelId="{ED9F22D1-CBB3-4BEB-87FB-EEF75F96C66E}">
      <dsp:nvSpPr>
        <dsp:cNvPr id="0" name=""/>
        <dsp:cNvSpPr/>
      </dsp:nvSpPr>
      <dsp:spPr>
        <a:xfrm rot="21233385">
          <a:off x="3383737" y="1448118"/>
          <a:ext cx="691212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691212" y="272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>
        <a:off x="3712063" y="1458084"/>
        <a:ext cx="34560" cy="34560"/>
      </dsp:txXfrm>
    </dsp:sp>
    <dsp:sp modelId="{3D55634F-C363-4C18-AECC-A9FFB319E1CB}">
      <dsp:nvSpPr>
        <dsp:cNvPr id="0" name=""/>
        <dsp:cNvSpPr/>
      </dsp:nvSpPr>
      <dsp:spPr>
        <a:xfrm>
          <a:off x="4072987" y="1009024"/>
          <a:ext cx="1718214" cy="859107"/>
        </a:xfrm>
        <a:prstGeom prst="roundRect">
          <a:avLst>
            <a:gd name="adj" fmla="val 10000"/>
          </a:avLst>
        </a:prstGeom>
        <a:solidFill>
          <a:srgbClr val="8C8CD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smtClean="0">
              <a:solidFill>
                <a:schemeClr val="accent4"/>
              </a:solidFill>
            </a:rPr>
            <a:t>Diyalog</a:t>
          </a:r>
          <a:endParaRPr lang="tr-TR" sz="1800" kern="1200" dirty="0">
            <a:solidFill>
              <a:schemeClr val="accent4"/>
            </a:solidFill>
          </a:endParaRPr>
        </a:p>
      </dsp:txBody>
      <dsp:txXfrm>
        <a:off x="4098149" y="1034186"/>
        <a:ext cx="1667890" cy="808783"/>
      </dsp:txXfrm>
    </dsp:sp>
    <dsp:sp modelId="{252D96CE-B118-435E-9467-C93C95DFB4E6}">
      <dsp:nvSpPr>
        <dsp:cNvPr id="0" name=""/>
        <dsp:cNvSpPr/>
      </dsp:nvSpPr>
      <dsp:spPr>
        <a:xfrm rot="3044258">
          <a:off x="3186354" y="1905318"/>
          <a:ext cx="1085978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1085978" y="272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>
        <a:off x="3702194" y="1905415"/>
        <a:ext cx="54298" cy="54298"/>
      </dsp:txXfrm>
    </dsp:sp>
    <dsp:sp modelId="{E6A81806-A17D-4AB9-BB17-10C377DB28F9}">
      <dsp:nvSpPr>
        <dsp:cNvPr id="0" name=""/>
        <dsp:cNvSpPr/>
      </dsp:nvSpPr>
      <dsp:spPr>
        <a:xfrm>
          <a:off x="4072987" y="1923423"/>
          <a:ext cx="1718214" cy="859107"/>
        </a:xfrm>
        <a:prstGeom prst="roundRect">
          <a:avLst>
            <a:gd name="adj" fmla="val 10000"/>
          </a:avLst>
        </a:prstGeom>
        <a:solidFill>
          <a:srgbClr val="8C8CD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smtClean="0">
              <a:solidFill>
                <a:schemeClr val="accent4"/>
              </a:solidFill>
            </a:rPr>
            <a:t>Veri toplama</a:t>
          </a:r>
          <a:endParaRPr lang="tr-TR" sz="1800" kern="1200" dirty="0">
            <a:solidFill>
              <a:schemeClr val="accent4"/>
            </a:solidFill>
          </a:endParaRPr>
        </a:p>
      </dsp:txBody>
      <dsp:txXfrm>
        <a:off x="4098149" y="1948585"/>
        <a:ext cx="1667890" cy="808783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9414D2-DEB9-CB44-B029-6A509BA290DA}">
      <dsp:nvSpPr>
        <dsp:cNvPr id="0" name=""/>
        <dsp:cNvSpPr/>
      </dsp:nvSpPr>
      <dsp:spPr>
        <a:xfrm>
          <a:off x="2577335" y="494416"/>
          <a:ext cx="38280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82808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>
        <a:off x="2758404" y="538069"/>
        <a:ext cx="20670" cy="4134"/>
      </dsp:txXfrm>
    </dsp:sp>
    <dsp:sp modelId="{F5F08B9C-B398-124E-A854-349DC47456AB}">
      <dsp:nvSpPr>
        <dsp:cNvPr id="0" name=""/>
        <dsp:cNvSpPr/>
      </dsp:nvSpPr>
      <dsp:spPr>
        <a:xfrm>
          <a:off x="781709" y="908"/>
          <a:ext cx="1797426" cy="1078455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 dirty="0" smtClean="0"/>
            <a:t>Teklif Çağrısı</a:t>
          </a:r>
          <a:endParaRPr lang="tr-TR" sz="1900" kern="1200" dirty="0"/>
        </a:p>
      </dsp:txBody>
      <dsp:txXfrm>
        <a:off x="781709" y="908"/>
        <a:ext cx="1797426" cy="1078455"/>
      </dsp:txXfrm>
    </dsp:sp>
    <dsp:sp modelId="{3B3EBA99-A1AE-2444-8902-D26C6ED902CE}">
      <dsp:nvSpPr>
        <dsp:cNvPr id="0" name=""/>
        <dsp:cNvSpPr/>
      </dsp:nvSpPr>
      <dsp:spPr>
        <a:xfrm>
          <a:off x="4788170" y="494416"/>
          <a:ext cx="38280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82808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>
        <a:off x="4969238" y="538069"/>
        <a:ext cx="20670" cy="4134"/>
      </dsp:txXfrm>
    </dsp:sp>
    <dsp:sp modelId="{1E055BA9-67D9-B04A-A0D5-0A9FB5D9D5EB}">
      <dsp:nvSpPr>
        <dsp:cNvPr id="0" name=""/>
        <dsp:cNvSpPr/>
      </dsp:nvSpPr>
      <dsp:spPr>
        <a:xfrm>
          <a:off x="2992543" y="908"/>
          <a:ext cx="1797426" cy="1078455"/>
        </a:xfrm>
        <a:prstGeom prst="rect">
          <a:avLst/>
        </a:prstGeom>
        <a:solidFill>
          <a:schemeClr val="tx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 dirty="0" smtClean="0"/>
            <a:t>Başvuru Formlarının doldurulması</a:t>
          </a:r>
          <a:endParaRPr lang="tr-TR" sz="1900" kern="1200" dirty="0"/>
        </a:p>
      </dsp:txBody>
      <dsp:txXfrm>
        <a:off x="2992543" y="908"/>
        <a:ext cx="1797426" cy="1078455"/>
      </dsp:txXfrm>
    </dsp:sp>
    <dsp:sp modelId="{6C5381FF-8044-B14A-8267-F5F837959475}">
      <dsp:nvSpPr>
        <dsp:cNvPr id="0" name=""/>
        <dsp:cNvSpPr/>
      </dsp:nvSpPr>
      <dsp:spPr>
        <a:xfrm>
          <a:off x="1680422" y="1077564"/>
          <a:ext cx="4421668" cy="382808"/>
        </a:xfrm>
        <a:custGeom>
          <a:avLst/>
          <a:gdLst/>
          <a:ahLst/>
          <a:cxnLst/>
          <a:rect l="0" t="0" r="0" b="0"/>
          <a:pathLst>
            <a:path>
              <a:moveTo>
                <a:pt x="4421668" y="0"/>
              </a:moveTo>
              <a:lnTo>
                <a:pt x="4421668" y="208504"/>
              </a:lnTo>
              <a:lnTo>
                <a:pt x="0" y="208504"/>
              </a:lnTo>
              <a:lnTo>
                <a:pt x="0" y="382808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>
        <a:off x="3780233" y="1266901"/>
        <a:ext cx="222047" cy="4134"/>
      </dsp:txXfrm>
    </dsp:sp>
    <dsp:sp modelId="{479CF71A-62A3-1241-8B9F-E506A73CFAD0}">
      <dsp:nvSpPr>
        <dsp:cNvPr id="0" name=""/>
        <dsp:cNvSpPr/>
      </dsp:nvSpPr>
      <dsp:spPr>
        <a:xfrm>
          <a:off x="5203378" y="908"/>
          <a:ext cx="1797426" cy="1078455"/>
        </a:xfrm>
        <a:prstGeom prst="rect">
          <a:avLst/>
        </a:prstGeom>
        <a:solidFill>
          <a:schemeClr val="tx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 dirty="0" smtClean="0"/>
            <a:t>Online olarak sisteme yüklenmesi</a:t>
          </a:r>
          <a:endParaRPr lang="tr-TR" sz="1900" kern="1200" dirty="0"/>
        </a:p>
      </dsp:txBody>
      <dsp:txXfrm>
        <a:off x="5203378" y="908"/>
        <a:ext cx="1797426" cy="1078455"/>
      </dsp:txXfrm>
    </dsp:sp>
    <dsp:sp modelId="{B96CC031-E116-8944-8357-213893C040FD}">
      <dsp:nvSpPr>
        <dsp:cNvPr id="0" name=""/>
        <dsp:cNvSpPr/>
      </dsp:nvSpPr>
      <dsp:spPr>
        <a:xfrm>
          <a:off x="2577335" y="1986280"/>
          <a:ext cx="38280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82808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>
        <a:off x="2758404" y="2029932"/>
        <a:ext cx="20670" cy="4134"/>
      </dsp:txXfrm>
    </dsp:sp>
    <dsp:sp modelId="{2B67B194-2722-2245-9051-70633E3E0869}">
      <dsp:nvSpPr>
        <dsp:cNvPr id="0" name=""/>
        <dsp:cNvSpPr/>
      </dsp:nvSpPr>
      <dsp:spPr>
        <a:xfrm>
          <a:off x="781709" y="1492772"/>
          <a:ext cx="1797426" cy="1078455"/>
        </a:xfrm>
        <a:prstGeom prst="rect">
          <a:avLst/>
        </a:prstGeom>
        <a:solidFill>
          <a:schemeClr val="tx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 dirty="0" smtClean="0"/>
            <a:t>Şekil şartları açısından inceleme</a:t>
          </a:r>
          <a:endParaRPr lang="tr-TR" sz="1900" kern="1200" dirty="0"/>
        </a:p>
      </dsp:txBody>
      <dsp:txXfrm>
        <a:off x="781709" y="1492772"/>
        <a:ext cx="1797426" cy="1078455"/>
      </dsp:txXfrm>
    </dsp:sp>
    <dsp:sp modelId="{1B179EF2-BF5E-A149-AD79-F38CDB9CD784}">
      <dsp:nvSpPr>
        <dsp:cNvPr id="0" name=""/>
        <dsp:cNvSpPr/>
      </dsp:nvSpPr>
      <dsp:spPr>
        <a:xfrm>
          <a:off x="4788170" y="1986280"/>
          <a:ext cx="38280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82808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>
        <a:off x="4969238" y="2029932"/>
        <a:ext cx="20670" cy="4134"/>
      </dsp:txXfrm>
    </dsp:sp>
    <dsp:sp modelId="{A9959804-54A1-094C-AAA6-EF82FB297FDA}">
      <dsp:nvSpPr>
        <dsp:cNvPr id="0" name=""/>
        <dsp:cNvSpPr/>
      </dsp:nvSpPr>
      <dsp:spPr>
        <a:xfrm>
          <a:off x="2992543" y="1492772"/>
          <a:ext cx="1797426" cy="1078455"/>
        </a:xfrm>
        <a:prstGeom prst="rect">
          <a:avLst/>
        </a:prstGeom>
        <a:solidFill>
          <a:schemeClr val="tx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 dirty="0" smtClean="0"/>
            <a:t>İçerik açısından inceleme</a:t>
          </a:r>
          <a:endParaRPr lang="tr-TR" sz="1900" kern="1200" dirty="0"/>
        </a:p>
      </dsp:txBody>
      <dsp:txXfrm>
        <a:off x="2992543" y="1492772"/>
        <a:ext cx="1797426" cy="1078455"/>
      </dsp:txXfrm>
    </dsp:sp>
    <dsp:sp modelId="{F1CF0C07-941A-7B48-BE53-734DE8204C25}">
      <dsp:nvSpPr>
        <dsp:cNvPr id="0" name=""/>
        <dsp:cNvSpPr/>
      </dsp:nvSpPr>
      <dsp:spPr>
        <a:xfrm>
          <a:off x="1680422" y="2569427"/>
          <a:ext cx="4421668" cy="382808"/>
        </a:xfrm>
        <a:custGeom>
          <a:avLst/>
          <a:gdLst/>
          <a:ahLst/>
          <a:cxnLst/>
          <a:rect l="0" t="0" r="0" b="0"/>
          <a:pathLst>
            <a:path>
              <a:moveTo>
                <a:pt x="4421668" y="0"/>
              </a:moveTo>
              <a:lnTo>
                <a:pt x="4421668" y="208504"/>
              </a:lnTo>
              <a:lnTo>
                <a:pt x="0" y="208504"/>
              </a:lnTo>
              <a:lnTo>
                <a:pt x="0" y="382808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>
        <a:off x="3780233" y="2758764"/>
        <a:ext cx="222047" cy="4134"/>
      </dsp:txXfrm>
    </dsp:sp>
    <dsp:sp modelId="{613C8007-DDC0-B241-BCF2-05E09816EC2F}">
      <dsp:nvSpPr>
        <dsp:cNvPr id="0" name=""/>
        <dsp:cNvSpPr/>
      </dsp:nvSpPr>
      <dsp:spPr>
        <a:xfrm>
          <a:off x="5203378" y="1492772"/>
          <a:ext cx="1797426" cy="1078455"/>
        </a:xfrm>
        <a:prstGeom prst="rect">
          <a:avLst/>
        </a:prstGeom>
        <a:solidFill>
          <a:schemeClr val="tx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 dirty="0" smtClean="0"/>
            <a:t>Değerlendirme Komitesince inceleme</a:t>
          </a:r>
          <a:endParaRPr lang="tr-TR" sz="1900" kern="1200" dirty="0"/>
        </a:p>
      </dsp:txBody>
      <dsp:txXfrm>
        <a:off x="5203378" y="1492772"/>
        <a:ext cx="1797426" cy="1078455"/>
      </dsp:txXfrm>
    </dsp:sp>
    <dsp:sp modelId="{EA7054FA-92A6-504C-8E95-2FEF35FA8E41}">
      <dsp:nvSpPr>
        <dsp:cNvPr id="0" name=""/>
        <dsp:cNvSpPr/>
      </dsp:nvSpPr>
      <dsp:spPr>
        <a:xfrm>
          <a:off x="2577335" y="3478143"/>
          <a:ext cx="38280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82808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>
        <a:off x="2758404" y="3521796"/>
        <a:ext cx="20670" cy="4134"/>
      </dsp:txXfrm>
    </dsp:sp>
    <dsp:sp modelId="{BDEFD48A-CFA0-874A-90A3-279C46DEE1AF}">
      <dsp:nvSpPr>
        <dsp:cNvPr id="0" name=""/>
        <dsp:cNvSpPr/>
      </dsp:nvSpPr>
      <dsp:spPr>
        <a:xfrm>
          <a:off x="781709" y="2984635"/>
          <a:ext cx="1797426" cy="1078455"/>
        </a:xfrm>
        <a:prstGeom prst="rect">
          <a:avLst/>
        </a:prstGeom>
        <a:solidFill>
          <a:schemeClr val="tx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 dirty="0" smtClean="0"/>
            <a:t>Hibe onayına sunma</a:t>
          </a:r>
          <a:endParaRPr lang="tr-TR" sz="1900" kern="1200" dirty="0"/>
        </a:p>
      </dsp:txBody>
      <dsp:txXfrm>
        <a:off x="781709" y="2984635"/>
        <a:ext cx="1797426" cy="1078455"/>
      </dsp:txXfrm>
    </dsp:sp>
    <dsp:sp modelId="{B6C23585-53CB-A64C-B9E3-06C41C3989C3}">
      <dsp:nvSpPr>
        <dsp:cNvPr id="0" name=""/>
        <dsp:cNvSpPr/>
      </dsp:nvSpPr>
      <dsp:spPr>
        <a:xfrm>
          <a:off x="2992543" y="2984635"/>
          <a:ext cx="1797426" cy="1078455"/>
        </a:xfrm>
        <a:prstGeom prst="rect">
          <a:avLst/>
        </a:prstGeom>
        <a:solidFill>
          <a:schemeClr val="tx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 dirty="0" smtClean="0"/>
            <a:t>Sözleşmelerin imzalanması</a:t>
          </a:r>
          <a:endParaRPr lang="tr-TR" sz="1900" kern="1200" dirty="0"/>
        </a:p>
      </dsp:txBody>
      <dsp:txXfrm>
        <a:off x="2992543" y="2984635"/>
        <a:ext cx="1797426" cy="107845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BB8760-EFF1-427D-A10F-CC3483A24ABE}">
      <dsp:nvSpPr>
        <dsp:cNvPr id="0" name=""/>
        <dsp:cNvSpPr/>
      </dsp:nvSpPr>
      <dsp:spPr>
        <a:xfrm>
          <a:off x="3242" y="1947893"/>
          <a:ext cx="1309325" cy="1309325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E5A37B9-99C6-4DD2-84F4-0270C06BE272}">
      <dsp:nvSpPr>
        <dsp:cNvPr id="0" name=""/>
        <dsp:cNvSpPr/>
      </dsp:nvSpPr>
      <dsp:spPr>
        <a:xfrm rot="17700000">
          <a:off x="464589" y="880526"/>
          <a:ext cx="1627636" cy="7843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0" rIns="0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 dirty="0" smtClean="0"/>
            <a:t>SOCRATES</a:t>
          </a:r>
          <a:endParaRPr lang="tr-TR" sz="1900" kern="1200" dirty="0"/>
        </a:p>
      </dsp:txBody>
      <dsp:txXfrm>
        <a:off x="464589" y="880526"/>
        <a:ext cx="1627636" cy="784395"/>
      </dsp:txXfrm>
    </dsp:sp>
    <dsp:sp modelId="{C9A8E67F-81EC-42E3-AE8C-892CB3CA0A88}">
      <dsp:nvSpPr>
        <dsp:cNvPr id="0" name=""/>
        <dsp:cNvSpPr/>
      </dsp:nvSpPr>
      <dsp:spPr>
        <a:xfrm>
          <a:off x="1411190" y="2262744"/>
          <a:ext cx="679622" cy="679622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4811F3F-BF87-4A38-96F0-243A643F5DBE}">
      <dsp:nvSpPr>
        <dsp:cNvPr id="0" name=""/>
        <dsp:cNvSpPr/>
      </dsp:nvSpPr>
      <dsp:spPr>
        <a:xfrm rot="17700000">
          <a:off x="606270" y="3208672"/>
          <a:ext cx="1407982" cy="6788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8260" bIns="0" numCol="1" spcCol="1270" anchor="ctr" anchorCtr="0">
          <a:noAutofit/>
        </a:bodyPr>
        <a:lstStyle/>
        <a:p>
          <a:pPr lvl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 dirty="0" smtClean="0"/>
            <a:t> </a:t>
          </a:r>
          <a:endParaRPr lang="tr-TR" sz="1900" kern="1200" dirty="0"/>
        </a:p>
      </dsp:txBody>
      <dsp:txXfrm>
        <a:off x="606270" y="3208672"/>
        <a:ext cx="1407982" cy="678876"/>
      </dsp:txXfrm>
    </dsp:sp>
    <dsp:sp modelId="{A651A4C7-5E2A-44A3-8A0C-1AE1E5AFC6F2}">
      <dsp:nvSpPr>
        <dsp:cNvPr id="0" name=""/>
        <dsp:cNvSpPr/>
      </dsp:nvSpPr>
      <dsp:spPr>
        <a:xfrm rot="17700000">
          <a:off x="1487751" y="1317563"/>
          <a:ext cx="1407982" cy="6788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82FCD3-5B9D-4CD7-9BF3-45A2B1BC5036}">
      <dsp:nvSpPr>
        <dsp:cNvPr id="0" name=""/>
        <dsp:cNvSpPr/>
      </dsp:nvSpPr>
      <dsp:spPr>
        <a:xfrm>
          <a:off x="2189436" y="1947893"/>
          <a:ext cx="1309325" cy="1309325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19C9A93-192F-4D1D-97B5-86F77A431914}">
      <dsp:nvSpPr>
        <dsp:cNvPr id="0" name=""/>
        <dsp:cNvSpPr/>
      </dsp:nvSpPr>
      <dsp:spPr>
        <a:xfrm rot="17700000">
          <a:off x="2650783" y="880526"/>
          <a:ext cx="1627636" cy="7843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0" rIns="0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 dirty="0" smtClean="0"/>
            <a:t>LdV</a:t>
          </a:r>
          <a:endParaRPr lang="tr-TR" sz="1900" kern="1200" dirty="0"/>
        </a:p>
      </dsp:txBody>
      <dsp:txXfrm>
        <a:off x="2650783" y="880526"/>
        <a:ext cx="1627636" cy="784395"/>
      </dsp:txXfrm>
    </dsp:sp>
    <dsp:sp modelId="{BDD9CE5E-BE11-445B-9FD3-E4C41B1EA927}">
      <dsp:nvSpPr>
        <dsp:cNvPr id="0" name=""/>
        <dsp:cNvSpPr/>
      </dsp:nvSpPr>
      <dsp:spPr>
        <a:xfrm>
          <a:off x="3597384" y="2262744"/>
          <a:ext cx="679622" cy="679622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ED1B02B-D166-40AD-8CEB-B0A224E7F00D}">
      <dsp:nvSpPr>
        <dsp:cNvPr id="0" name=""/>
        <dsp:cNvSpPr/>
      </dsp:nvSpPr>
      <dsp:spPr>
        <a:xfrm rot="17700000">
          <a:off x="2792464" y="3208672"/>
          <a:ext cx="1407982" cy="6788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8260" bIns="0" numCol="1" spcCol="1270" anchor="ctr" anchorCtr="0">
          <a:noAutofit/>
        </a:bodyPr>
        <a:lstStyle/>
        <a:p>
          <a:pPr lvl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900" kern="1200" dirty="0"/>
        </a:p>
      </dsp:txBody>
      <dsp:txXfrm>
        <a:off x="2792464" y="3208672"/>
        <a:ext cx="1407982" cy="678876"/>
      </dsp:txXfrm>
    </dsp:sp>
    <dsp:sp modelId="{03E422FB-3C3C-49C9-BA23-B3D6EC253A1F}">
      <dsp:nvSpPr>
        <dsp:cNvPr id="0" name=""/>
        <dsp:cNvSpPr/>
      </dsp:nvSpPr>
      <dsp:spPr>
        <a:xfrm rot="17700000">
          <a:off x="3673945" y="1317563"/>
          <a:ext cx="1407982" cy="6788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4D642B-6BF7-4AE1-941C-5B216718114F}">
      <dsp:nvSpPr>
        <dsp:cNvPr id="0" name=""/>
        <dsp:cNvSpPr/>
      </dsp:nvSpPr>
      <dsp:spPr>
        <a:xfrm>
          <a:off x="4375630" y="1947893"/>
          <a:ext cx="1309325" cy="1309325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52E0205-49D3-4546-BD11-53A1D4C38A68}">
      <dsp:nvSpPr>
        <dsp:cNvPr id="0" name=""/>
        <dsp:cNvSpPr/>
      </dsp:nvSpPr>
      <dsp:spPr>
        <a:xfrm rot="17700000">
          <a:off x="4836977" y="880526"/>
          <a:ext cx="1627636" cy="7843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0" rIns="0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 dirty="0" smtClean="0"/>
            <a:t>HAYATBOYU ÖĞRENME ve GENÇLİK</a:t>
          </a:r>
          <a:endParaRPr lang="tr-TR" sz="1900" kern="1200" dirty="0"/>
        </a:p>
      </dsp:txBody>
      <dsp:txXfrm>
        <a:off x="4836977" y="880526"/>
        <a:ext cx="1627636" cy="784395"/>
      </dsp:txXfrm>
    </dsp:sp>
    <dsp:sp modelId="{F05F86C2-E9AF-4401-BEEB-0498686F9C0E}">
      <dsp:nvSpPr>
        <dsp:cNvPr id="0" name=""/>
        <dsp:cNvSpPr/>
      </dsp:nvSpPr>
      <dsp:spPr>
        <a:xfrm>
          <a:off x="5783579" y="2262744"/>
          <a:ext cx="679622" cy="679622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73E9EC-5B88-46E6-ABF8-0B08B0B2390F}">
      <dsp:nvSpPr>
        <dsp:cNvPr id="0" name=""/>
        <dsp:cNvSpPr/>
      </dsp:nvSpPr>
      <dsp:spPr>
        <a:xfrm rot="17700000">
          <a:off x="4978658" y="3208672"/>
          <a:ext cx="1407982" cy="6788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8260" bIns="0" numCol="1" spcCol="1270" anchor="ctr" anchorCtr="0">
          <a:noAutofit/>
        </a:bodyPr>
        <a:lstStyle/>
        <a:p>
          <a:pPr lvl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 dirty="0" smtClean="0"/>
            <a:t> </a:t>
          </a:r>
          <a:endParaRPr lang="tr-TR" sz="1900" kern="1200" dirty="0"/>
        </a:p>
      </dsp:txBody>
      <dsp:txXfrm>
        <a:off x="4978658" y="3208672"/>
        <a:ext cx="1407982" cy="678876"/>
      </dsp:txXfrm>
    </dsp:sp>
    <dsp:sp modelId="{53FD4B74-3569-49D2-B8EF-6F310FF1D2F9}">
      <dsp:nvSpPr>
        <dsp:cNvPr id="0" name=""/>
        <dsp:cNvSpPr/>
      </dsp:nvSpPr>
      <dsp:spPr>
        <a:xfrm rot="17700000">
          <a:off x="5860139" y="1317563"/>
          <a:ext cx="1407982" cy="6788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77D2E3-6213-4A90-9C44-C3D45194840E}">
      <dsp:nvSpPr>
        <dsp:cNvPr id="0" name=""/>
        <dsp:cNvSpPr/>
      </dsp:nvSpPr>
      <dsp:spPr>
        <a:xfrm>
          <a:off x="6561824" y="1947893"/>
          <a:ext cx="1309325" cy="1309325"/>
        </a:xfrm>
        <a:prstGeom prst="donut">
          <a:avLst>
            <a:gd name="adj" fmla="val 20000"/>
          </a:avLst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C5DD388-8647-4B72-954A-0ABCFB693E4F}">
      <dsp:nvSpPr>
        <dsp:cNvPr id="0" name=""/>
        <dsp:cNvSpPr/>
      </dsp:nvSpPr>
      <dsp:spPr>
        <a:xfrm rot="17700000">
          <a:off x="7069840" y="780445"/>
          <a:ext cx="1534300" cy="9845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0" rIns="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 smtClean="0">
              <a:solidFill>
                <a:srgbClr val="FF0000"/>
              </a:solidFill>
            </a:rPr>
            <a:t>ERASMUS+</a:t>
          </a:r>
          <a:endParaRPr lang="tr-TR" sz="1900" b="1" kern="1200" dirty="0">
            <a:solidFill>
              <a:srgbClr val="FF0000"/>
            </a:solidFill>
          </a:endParaRPr>
        </a:p>
      </dsp:txBody>
      <dsp:txXfrm>
        <a:off x="7069840" y="780445"/>
        <a:ext cx="1534300" cy="98455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6B8085-2FCF-4D37-9E47-FFF5AE575D9C}">
      <dsp:nvSpPr>
        <dsp:cNvPr id="0" name=""/>
        <dsp:cNvSpPr/>
      </dsp:nvSpPr>
      <dsp:spPr>
        <a:xfrm>
          <a:off x="0" y="0"/>
          <a:ext cx="8229600" cy="161925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kern="1200" dirty="0" smtClean="0">
              <a:solidFill>
                <a:schemeClr val="tx1"/>
              </a:solidFill>
            </a:rPr>
            <a:t>İş piyasalarının ve rekabetçi bir ekonominin ihtiyaçlarına cevap verecek projeleri desteklemek</a:t>
          </a:r>
          <a:endParaRPr lang="tr-TR" sz="2400" kern="1200" dirty="0"/>
        </a:p>
      </dsp:txBody>
      <dsp:txXfrm>
        <a:off x="1807845" y="0"/>
        <a:ext cx="6421755" cy="1619250"/>
      </dsp:txXfrm>
    </dsp:sp>
    <dsp:sp modelId="{8AFE6D78-3841-4958-B667-42E14C5CC5DE}">
      <dsp:nvSpPr>
        <dsp:cNvPr id="0" name=""/>
        <dsp:cNvSpPr/>
      </dsp:nvSpPr>
      <dsp:spPr>
        <a:xfrm>
          <a:off x="161925" y="161925"/>
          <a:ext cx="1645920" cy="129540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BBCA8B-42E6-4CB0-B369-B4FC11A40ED3}">
      <dsp:nvSpPr>
        <dsp:cNvPr id="0" name=""/>
        <dsp:cNvSpPr/>
      </dsp:nvSpPr>
      <dsp:spPr>
        <a:xfrm>
          <a:off x="0" y="1781175"/>
          <a:ext cx="8229600" cy="161925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kern="1200" noProof="0" dirty="0" smtClean="0">
              <a:solidFill>
                <a:schemeClr val="tx1"/>
              </a:solidFill>
            </a:rPr>
            <a:t>Sektörlerarası işbirliğini desteklemek</a:t>
          </a:r>
          <a:endParaRPr lang="tr-TR" sz="2400" kern="1200" dirty="0">
            <a:solidFill>
              <a:schemeClr val="tx1"/>
            </a:solidFill>
          </a:endParaRPr>
        </a:p>
      </dsp:txBody>
      <dsp:txXfrm>
        <a:off x="1807845" y="1781175"/>
        <a:ext cx="6421755" cy="1619250"/>
      </dsp:txXfrm>
    </dsp:sp>
    <dsp:sp modelId="{6C4C8D5F-3A06-4D34-A94C-B403C184BBF4}">
      <dsp:nvSpPr>
        <dsp:cNvPr id="0" name=""/>
        <dsp:cNvSpPr/>
      </dsp:nvSpPr>
      <dsp:spPr>
        <a:xfrm>
          <a:off x="161925" y="1943100"/>
          <a:ext cx="1645920" cy="129540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73769B-A9A4-4992-9BBF-6A5AB4F62232}">
      <dsp:nvSpPr>
        <dsp:cNvPr id="0" name=""/>
        <dsp:cNvSpPr/>
      </dsp:nvSpPr>
      <dsp:spPr>
        <a:xfrm>
          <a:off x="0" y="3562350"/>
          <a:ext cx="8229600" cy="161925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kern="1200" dirty="0" smtClean="0">
              <a:solidFill>
                <a:schemeClr val="tx1"/>
              </a:solidFill>
            </a:rPr>
            <a:t>Beşeri ve sosyal sermayenin gelişimine katkı sağlamak    </a:t>
          </a:r>
          <a:endParaRPr lang="tr-TR" sz="2400" kern="1200" dirty="0">
            <a:solidFill>
              <a:schemeClr val="tx1"/>
            </a:solidFill>
          </a:endParaRPr>
        </a:p>
      </dsp:txBody>
      <dsp:txXfrm>
        <a:off x="1807845" y="3562350"/>
        <a:ext cx="6421755" cy="1619250"/>
      </dsp:txXfrm>
    </dsp:sp>
    <dsp:sp modelId="{D27BECEF-DDCF-4182-8113-05C4041AEB1A}">
      <dsp:nvSpPr>
        <dsp:cNvPr id="0" name=""/>
        <dsp:cNvSpPr/>
      </dsp:nvSpPr>
      <dsp:spPr>
        <a:xfrm>
          <a:off x="161925" y="3724274"/>
          <a:ext cx="1645920" cy="129540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B104D6-7879-4BAC-866C-2DB6A56BBCB0}">
      <dsp:nvSpPr>
        <dsp:cNvPr id="0" name=""/>
        <dsp:cNvSpPr/>
      </dsp:nvSpPr>
      <dsp:spPr>
        <a:xfrm>
          <a:off x="5497245" y="3349262"/>
          <a:ext cx="1802213" cy="5369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8183"/>
              </a:lnTo>
              <a:lnTo>
                <a:pt x="1802213" y="338183"/>
              </a:lnTo>
              <a:lnTo>
                <a:pt x="1802213" y="53694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37EE0D-3B19-45A7-AFF1-4E492264302C}">
      <dsp:nvSpPr>
        <dsp:cNvPr id="0" name=""/>
        <dsp:cNvSpPr/>
      </dsp:nvSpPr>
      <dsp:spPr>
        <a:xfrm>
          <a:off x="4186105" y="1362884"/>
          <a:ext cx="1311140" cy="6239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5226"/>
              </a:lnTo>
              <a:lnTo>
                <a:pt x="1311140" y="425226"/>
              </a:lnTo>
              <a:lnTo>
                <a:pt x="1311140" y="62398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4BC5B4-E4B6-417F-A1B0-24C2E4B64FB4}">
      <dsp:nvSpPr>
        <dsp:cNvPr id="0" name=""/>
        <dsp:cNvSpPr/>
      </dsp:nvSpPr>
      <dsp:spPr>
        <a:xfrm>
          <a:off x="1301346" y="3349262"/>
          <a:ext cx="1573618" cy="613138"/>
        </a:xfrm>
        <a:custGeom>
          <a:avLst/>
          <a:gdLst/>
          <a:ahLst/>
          <a:cxnLst/>
          <a:rect l="0" t="0" r="0" b="0"/>
          <a:pathLst>
            <a:path>
              <a:moveTo>
                <a:pt x="1573618" y="0"/>
              </a:moveTo>
              <a:lnTo>
                <a:pt x="1573618" y="414382"/>
              </a:lnTo>
              <a:lnTo>
                <a:pt x="0" y="414382"/>
              </a:lnTo>
              <a:lnTo>
                <a:pt x="0" y="61313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E2CAE3-804D-4E08-8CC8-114A66F181D4}">
      <dsp:nvSpPr>
        <dsp:cNvPr id="0" name=""/>
        <dsp:cNvSpPr/>
      </dsp:nvSpPr>
      <dsp:spPr>
        <a:xfrm>
          <a:off x="2874964" y="1362884"/>
          <a:ext cx="1311140" cy="623983"/>
        </a:xfrm>
        <a:custGeom>
          <a:avLst/>
          <a:gdLst/>
          <a:ahLst/>
          <a:cxnLst/>
          <a:rect l="0" t="0" r="0" b="0"/>
          <a:pathLst>
            <a:path>
              <a:moveTo>
                <a:pt x="1311140" y="0"/>
              </a:moveTo>
              <a:lnTo>
                <a:pt x="1311140" y="425226"/>
              </a:lnTo>
              <a:lnTo>
                <a:pt x="0" y="425226"/>
              </a:lnTo>
              <a:lnTo>
                <a:pt x="0" y="62398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DD38A9-093D-4A86-AE8C-2AEB4EC2B47D}">
      <dsp:nvSpPr>
        <dsp:cNvPr id="0" name=""/>
        <dsp:cNvSpPr/>
      </dsp:nvSpPr>
      <dsp:spPr>
        <a:xfrm>
          <a:off x="3113354" y="490"/>
          <a:ext cx="2145502" cy="1362394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A2E891-C64A-4755-8B50-51AE1163E2A1}">
      <dsp:nvSpPr>
        <dsp:cNvPr id="0" name=""/>
        <dsp:cNvSpPr/>
      </dsp:nvSpPr>
      <dsp:spPr>
        <a:xfrm>
          <a:off x="3351743" y="226960"/>
          <a:ext cx="2145502" cy="13623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100" kern="1200" dirty="0" smtClean="0"/>
            <a:t>ERASMUS+</a:t>
          </a:r>
          <a:endParaRPr lang="tr-TR" sz="2100" kern="1200" dirty="0"/>
        </a:p>
      </dsp:txBody>
      <dsp:txXfrm>
        <a:off x="3391646" y="266863"/>
        <a:ext cx="2065696" cy="1282588"/>
      </dsp:txXfrm>
    </dsp:sp>
    <dsp:sp modelId="{7F4FE3C8-E086-4357-9FE6-FAF5D47D23A2}">
      <dsp:nvSpPr>
        <dsp:cNvPr id="0" name=""/>
        <dsp:cNvSpPr/>
      </dsp:nvSpPr>
      <dsp:spPr>
        <a:xfrm>
          <a:off x="1802213" y="1986868"/>
          <a:ext cx="2145502" cy="1362394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6EBF47-DCD0-4094-9E07-586C9F9B59FB}">
      <dsp:nvSpPr>
        <dsp:cNvPr id="0" name=""/>
        <dsp:cNvSpPr/>
      </dsp:nvSpPr>
      <dsp:spPr>
        <a:xfrm>
          <a:off x="2040602" y="2213337"/>
          <a:ext cx="2145502" cy="13623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100" kern="1200" dirty="0" smtClean="0"/>
            <a:t>BİREY 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100" kern="1200" dirty="0" smtClean="0"/>
            <a:t>ODAKLI</a:t>
          </a:r>
          <a:endParaRPr lang="tr-TR" sz="2100" kern="1200" dirty="0"/>
        </a:p>
      </dsp:txBody>
      <dsp:txXfrm>
        <a:off x="2080505" y="2253240"/>
        <a:ext cx="2065696" cy="1282588"/>
      </dsp:txXfrm>
    </dsp:sp>
    <dsp:sp modelId="{59945681-A5B8-4CED-B5DB-303C1B899DBF}">
      <dsp:nvSpPr>
        <dsp:cNvPr id="0" name=""/>
        <dsp:cNvSpPr/>
      </dsp:nvSpPr>
      <dsp:spPr>
        <a:xfrm>
          <a:off x="228594" y="3962401"/>
          <a:ext cx="2145502" cy="1362394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9A5046-B9B3-41DA-A9D6-DF3BB022D7B2}">
      <dsp:nvSpPr>
        <dsp:cNvPr id="0" name=""/>
        <dsp:cNvSpPr/>
      </dsp:nvSpPr>
      <dsp:spPr>
        <a:xfrm>
          <a:off x="466984" y="4188870"/>
          <a:ext cx="2145502" cy="13623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100" kern="1200" dirty="0" smtClean="0"/>
            <a:t>Öğrenciler, eğitmenler, çıraklar, gençlik çalışanları...</a:t>
          </a:r>
          <a:endParaRPr lang="tr-TR" sz="2100" kern="1200" dirty="0"/>
        </a:p>
      </dsp:txBody>
      <dsp:txXfrm>
        <a:off x="506887" y="4228773"/>
        <a:ext cx="2065696" cy="1282588"/>
      </dsp:txXfrm>
    </dsp:sp>
    <dsp:sp modelId="{62F0CB86-C9AE-4635-8E72-95ED48FE52FD}">
      <dsp:nvSpPr>
        <dsp:cNvPr id="0" name=""/>
        <dsp:cNvSpPr/>
      </dsp:nvSpPr>
      <dsp:spPr>
        <a:xfrm>
          <a:off x="4424494" y="1986868"/>
          <a:ext cx="2145502" cy="1362394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066DA2-658D-479D-A2B4-E1D098485FDA}">
      <dsp:nvSpPr>
        <dsp:cNvPr id="0" name=""/>
        <dsp:cNvSpPr/>
      </dsp:nvSpPr>
      <dsp:spPr>
        <a:xfrm>
          <a:off x="4662883" y="2213337"/>
          <a:ext cx="2145502" cy="13623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100" kern="1200" dirty="0" smtClean="0"/>
            <a:t>KURUM ODAKLI</a:t>
          </a:r>
          <a:endParaRPr lang="tr-TR" sz="2100" kern="1200" dirty="0"/>
        </a:p>
      </dsp:txBody>
      <dsp:txXfrm>
        <a:off x="4702786" y="2253240"/>
        <a:ext cx="2065696" cy="1282588"/>
      </dsp:txXfrm>
    </dsp:sp>
    <dsp:sp modelId="{97333585-8114-471A-9160-CBB3A23F3FC9}">
      <dsp:nvSpPr>
        <dsp:cNvPr id="0" name=""/>
        <dsp:cNvSpPr/>
      </dsp:nvSpPr>
      <dsp:spPr>
        <a:xfrm>
          <a:off x="6226708" y="3886202"/>
          <a:ext cx="2145502" cy="1362394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6198F6-B40C-4FF7-BB08-5B3FAD5E800F}">
      <dsp:nvSpPr>
        <dsp:cNvPr id="0" name=""/>
        <dsp:cNvSpPr/>
      </dsp:nvSpPr>
      <dsp:spPr>
        <a:xfrm>
          <a:off x="6465097" y="4112672"/>
          <a:ext cx="2145502" cy="13623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100" kern="1200" dirty="0" smtClean="0"/>
            <a:t>Kamu kurumları, şirketler, STK’lar...</a:t>
          </a:r>
          <a:endParaRPr lang="tr-TR" sz="2100" kern="1200" dirty="0"/>
        </a:p>
      </dsp:txBody>
      <dsp:txXfrm>
        <a:off x="6505000" y="4152575"/>
        <a:ext cx="2065696" cy="128258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B104D6-7879-4BAC-866C-2DB6A56BBCB0}">
      <dsp:nvSpPr>
        <dsp:cNvPr id="0" name=""/>
        <dsp:cNvSpPr/>
      </dsp:nvSpPr>
      <dsp:spPr>
        <a:xfrm>
          <a:off x="5497245" y="3349262"/>
          <a:ext cx="1802213" cy="5369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8183"/>
              </a:lnTo>
              <a:lnTo>
                <a:pt x="1802213" y="338183"/>
              </a:lnTo>
              <a:lnTo>
                <a:pt x="1802213" y="53694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37EE0D-3B19-45A7-AFF1-4E492264302C}">
      <dsp:nvSpPr>
        <dsp:cNvPr id="0" name=""/>
        <dsp:cNvSpPr/>
      </dsp:nvSpPr>
      <dsp:spPr>
        <a:xfrm>
          <a:off x="4186105" y="1362884"/>
          <a:ext cx="1311140" cy="6239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5226"/>
              </a:lnTo>
              <a:lnTo>
                <a:pt x="1311140" y="425226"/>
              </a:lnTo>
              <a:lnTo>
                <a:pt x="1311140" y="62398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4BC5B4-E4B6-417F-A1B0-24C2E4B64FB4}">
      <dsp:nvSpPr>
        <dsp:cNvPr id="0" name=""/>
        <dsp:cNvSpPr/>
      </dsp:nvSpPr>
      <dsp:spPr>
        <a:xfrm>
          <a:off x="1301346" y="3349262"/>
          <a:ext cx="1573618" cy="613138"/>
        </a:xfrm>
        <a:custGeom>
          <a:avLst/>
          <a:gdLst/>
          <a:ahLst/>
          <a:cxnLst/>
          <a:rect l="0" t="0" r="0" b="0"/>
          <a:pathLst>
            <a:path>
              <a:moveTo>
                <a:pt x="1573618" y="0"/>
              </a:moveTo>
              <a:lnTo>
                <a:pt x="1573618" y="414382"/>
              </a:lnTo>
              <a:lnTo>
                <a:pt x="0" y="414382"/>
              </a:lnTo>
              <a:lnTo>
                <a:pt x="0" y="61313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E2CAE3-804D-4E08-8CC8-114A66F181D4}">
      <dsp:nvSpPr>
        <dsp:cNvPr id="0" name=""/>
        <dsp:cNvSpPr/>
      </dsp:nvSpPr>
      <dsp:spPr>
        <a:xfrm>
          <a:off x="2874964" y="1362884"/>
          <a:ext cx="1311140" cy="623983"/>
        </a:xfrm>
        <a:custGeom>
          <a:avLst/>
          <a:gdLst/>
          <a:ahLst/>
          <a:cxnLst/>
          <a:rect l="0" t="0" r="0" b="0"/>
          <a:pathLst>
            <a:path>
              <a:moveTo>
                <a:pt x="1311140" y="0"/>
              </a:moveTo>
              <a:lnTo>
                <a:pt x="1311140" y="425226"/>
              </a:lnTo>
              <a:lnTo>
                <a:pt x="0" y="425226"/>
              </a:lnTo>
              <a:lnTo>
                <a:pt x="0" y="62398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DD38A9-093D-4A86-AE8C-2AEB4EC2B47D}">
      <dsp:nvSpPr>
        <dsp:cNvPr id="0" name=""/>
        <dsp:cNvSpPr/>
      </dsp:nvSpPr>
      <dsp:spPr>
        <a:xfrm>
          <a:off x="3113354" y="490"/>
          <a:ext cx="2145502" cy="1362394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A2E891-C64A-4755-8B50-51AE1163E2A1}">
      <dsp:nvSpPr>
        <dsp:cNvPr id="0" name=""/>
        <dsp:cNvSpPr/>
      </dsp:nvSpPr>
      <dsp:spPr>
        <a:xfrm>
          <a:off x="3351743" y="226960"/>
          <a:ext cx="2145502" cy="13623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kern="1200" dirty="0" smtClean="0"/>
            <a:t>ERASMUS+</a:t>
          </a:r>
          <a:endParaRPr lang="tr-TR" sz="2200" kern="1200" dirty="0"/>
        </a:p>
      </dsp:txBody>
      <dsp:txXfrm>
        <a:off x="3391646" y="266863"/>
        <a:ext cx="2065696" cy="1282588"/>
      </dsp:txXfrm>
    </dsp:sp>
    <dsp:sp modelId="{7F4FE3C8-E086-4357-9FE6-FAF5D47D23A2}">
      <dsp:nvSpPr>
        <dsp:cNvPr id="0" name=""/>
        <dsp:cNvSpPr/>
      </dsp:nvSpPr>
      <dsp:spPr>
        <a:xfrm>
          <a:off x="1802213" y="1986868"/>
          <a:ext cx="2145502" cy="1362394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6EBF47-DCD0-4094-9E07-586C9F9B59FB}">
      <dsp:nvSpPr>
        <dsp:cNvPr id="0" name=""/>
        <dsp:cNvSpPr/>
      </dsp:nvSpPr>
      <dsp:spPr>
        <a:xfrm>
          <a:off x="2040602" y="2213337"/>
          <a:ext cx="2145502" cy="13623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kern="1200" dirty="0" smtClean="0"/>
            <a:t>ÜLKE MERKEZLİ</a:t>
          </a:r>
          <a:endParaRPr lang="tr-TR" sz="2200" kern="1200" dirty="0"/>
        </a:p>
      </dsp:txBody>
      <dsp:txXfrm>
        <a:off x="2080505" y="2253240"/>
        <a:ext cx="2065696" cy="1282588"/>
      </dsp:txXfrm>
    </dsp:sp>
    <dsp:sp modelId="{59945681-A5B8-4CED-B5DB-303C1B899DBF}">
      <dsp:nvSpPr>
        <dsp:cNvPr id="0" name=""/>
        <dsp:cNvSpPr/>
      </dsp:nvSpPr>
      <dsp:spPr>
        <a:xfrm>
          <a:off x="228594" y="3962401"/>
          <a:ext cx="2145502" cy="1362394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9A5046-B9B3-41DA-A9D6-DF3BB022D7B2}">
      <dsp:nvSpPr>
        <dsp:cNvPr id="0" name=""/>
        <dsp:cNvSpPr/>
      </dsp:nvSpPr>
      <dsp:spPr>
        <a:xfrm>
          <a:off x="466984" y="4188870"/>
          <a:ext cx="2145502" cy="13623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kern="1200" dirty="0" smtClean="0"/>
            <a:t>Ulusal Ajanslar</a:t>
          </a:r>
          <a:endParaRPr lang="tr-TR" sz="2200" kern="1200" dirty="0"/>
        </a:p>
      </dsp:txBody>
      <dsp:txXfrm>
        <a:off x="506887" y="4228773"/>
        <a:ext cx="2065696" cy="1282588"/>
      </dsp:txXfrm>
    </dsp:sp>
    <dsp:sp modelId="{62F0CB86-C9AE-4635-8E72-95ED48FE52FD}">
      <dsp:nvSpPr>
        <dsp:cNvPr id="0" name=""/>
        <dsp:cNvSpPr/>
      </dsp:nvSpPr>
      <dsp:spPr>
        <a:xfrm>
          <a:off x="4424494" y="1986868"/>
          <a:ext cx="2145502" cy="1362394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066DA2-658D-479D-A2B4-E1D098485FDA}">
      <dsp:nvSpPr>
        <dsp:cNvPr id="0" name=""/>
        <dsp:cNvSpPr/>
      </dsp:nvSpPr>
      <dsp:spPr>
        <a:xfrm>
          <a:off x="4662883" y="2213337"/>
          <a:ext cx="2145502" cy="13623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kern="1200" dirty="0" smtClean="0"/>
            <a:t>MERKEZİ</a:t>
          </a:r>
          <a:endParaRPr lang="tr-TR" sz="2200" kern="1200" dirty="0"/>
        </a:p>
      </dsp:txBody>
      <dsp:txXfrm>
        <a:off x="4702786" y="2253240"/>
        <a:ext cx="2065696" cy="1282588"/>
      </dsp:txXfrm>
    </dsp:sp>
    <dsp:sp modelId="{97333585-8114-471A-9160-CBB3A23F3FC9}">
      <dsp:nvSpPr>
        <dsp:cNvPr id="0" name=""/>
        <dsp:cNvSpPr/>
      </dsp:nvSpPr>
      <dsp:spPr>
        <a:xfrm>
          <a:off x="6226708" y="3886202"/>
          <a:ext cx="2145502" cy="1362394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6198F6-B40C-4FF7-BB08-5B3FAD5E800F}">
      <dsp:nvSpPr>
        <dsp:cNvPr id="0" name=""/>
        <dsp:cNvSpPr/>
      </dsp:nvSpPr>
      <dsp:spPr>
        <a:xfrm>
          <a:off x="6465097" y="4112672"/>
          <a:ext cx="2145502" cy="13623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kern="1200" dirty="0" smtClean="0"/>
            <a:t>Avrupa Komisyonu Yürütme Ajansı</a:t>
          </a:r>
          <a:endParaRPr lang="tr-TR" sz="2200" kern="1200" dirty="0"/>
        </a:p>
      </dsp:txBody>
      <dsp:txXfrm>
        <a:off x="6505000" y="4152575"/>
        <a:ext cx="2065696" cy="128258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373D8E-7D52-8D4A-94EF-B685BEB366CB}">
      <dsp:nvSpPr>
        <dsp:cNvPr id="0" name=""/>
        <dsp:cNvSpPr/>
      </dsp:nvSpPr>
      <dsp:spPr>
        <a:xfrm>
          <a:off x="3332629" y="1775009"/>
          <a:ext cx="2097741" cy="2376379"/>
        </a:xfrm>
        <a:prstGeom prst="round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bg1"/>
              </a:solidFill>
            </a:rPr>
            <a:t>ANA EYLEM 1</a:t>
          </a:r>
          <a:r>
            <a:rPr lang="tr-TR" sz="1800" b="1" kern="1200" dirty="0" smtClean="0">
              <a:solidFill>
                <a:schemeClr val="bg1"/>
              </a:solidFill>
            </a:rPr>
            <a:t>:</a:t>
          </a:r>
          <a:endParaRPr lang="tr-TR" sz="2400" b="1" kern="1200" dirty="0" smtClean="0">
            <a:solidFill>
              <a:schemeClr val="bg1"/>
            </a:solidFill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400" b="1" kern="1200" dirty="0" smtClean="0">
              <a:solidFill>
                <a:schemeClr val="bg1"/>
              </a:solidFill>
            </a:rPr>
            <a:t> </a:t>
          </a:r>
          <a:endParaRPr lang="tr-TR" sz="2400" b="1" kern="1200" dirty="0" smtClean="0">
            <a:solidFill>
              <a:schemeClr val="bg1"/>
            </a:solidFill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err="1" smtClean="0">
              <a:solidFill>
                <a:schemeClr val="bg1"/>
              </a:solidFill>
            </a:rPr>
            <a:t>Bireylerin</a:t>
          </a:r>
          <a:r>
            <a:rPr lang="tr-TR" sz="2400" b="1" kern="1200" dirty="0" smtClean="0">
              <a:solidFill>
                <a:schemeClr val="bg1"/>
              </a:solidFill>
            </a:rPr>
            <a:t> Öğrenme</a:t>
          </a:r>
          <a:r>
            <a:rPr lang="en-US" sz="2400" b="1" kern="1200" dirty="0" smtClean="0">
              <a:solidFill>
                <a:schemeClr val="bg1"/>
              </a:solidFill>
            </a:rPr>
            <a:t> </a:t>
          </a:r>
          <a:r>
            <a:rPr lang="en-US" sz="2400" b="1" kern="1200" dirty="0" err="1" smtClean="0">
              <a:solidFill>
                <a:schemeClr val="bg1"/>
              </a:solidFill>
            </a:rPr>
            <a:t>Hareketliliği</a:t>
          </a:r>
          <a:endParaRPr lang="en-US" sz="2400" b="1" kern="1200" dirty="0">
            <a:solidFill>
              <a:schemeClr val="bg1"/>
            </a:solidFill>
          </a:endParaRPr>
        </a:p>
      </dsp:txBody>
      <dsp:txXfrm>
        <a:off x="3435032" y="1877412"/>
        <a:ext cx="1892935" cy="2171573"/>
      </dsp:txXfrm>
    </dsp:sp>
    <dsp:sp modelId="{222314D0-8680-9542-A7AB-21AE160EC9BB}">
      <dsp:nvSpPr>
        <dsp:cNvPr id="0" name=""/>
        <dsp:cNvSpPr/>
      </dsp:nvSpPr>
      <dsp:spPr>
        <a:xfrm rot="16200000">
          <a:off x="4099356" y="1492866"/>
          <a:ext cx="56428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64286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ACEC29-4D48-864E-A29E-584658392E27}">
      <dsp:nvSpPr>
        <dsp:cNvPr id="0" name=""/>
        <dsp:cNvSpPr/>
      </dsp:nvSpPr>
      <dsp:spPr>
        <a:xfrm>
          <a:off x="3264623" y="107956"/>
          <a:ext cx="2233752" cy="1102766"/>
        </a:xfrm>
        <a:prstGeom prst="roundRect">
          <a:avLst/>
        </a:prstGeom>
        <a:solidFill>
          <a:srgbClr val="8C8CD8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err="1" smtClean="0">
              <a:solidFill>
                <a:schemeClr val="accent4"/>
              </a:solidFill>
            </a:rPr>
            <a:t>Mesleki</a:t>
          </a:r>
          <a:r>
            <a:rPr lang="en-US" sz="2200" kern="1200" dirty="0" smtClean="0">
              <a:solidFill>
                <a:schemeClr val="accent4"/>
              </a:solidFill>
            </a:rPr>
            <a:t> </a:t>
          </a:r>
          <a:r>
            <a:rPr lang="en-US" sz="2200" kern="1200" dirty="0" err="1" smtClean="0">
              <a:solidFill>
                <a:schemeClr val="accent4"/>
              </a:solidFill>
            </a:rPr>
            <a:t>Eğitim</a:t>
          </a:r>
          <a:endParaRPr lang="en-US" sz="2200" kern="1200" dirty="0">
            <a:solidFill>
              <a:schemeClr val="accent4"/>
            </a:solidFill>
          </a:endParaRPr>
        </a:p>
      </dsp:txBody>
      <dsp:txXfrm>
        <a:off x="3318456" y="161789"/>
        <a:ext cx="2126086" cy="995100"/>
      </dsp:txXfrm>
    </dsp:sp>
    <dsp:sp modelId="{298616F3-423C-904B-AF27-ED429B7A0C61}">
      <dsp:nvSpPr>
        <dsp:cNvPr id="0" name=""/>
        <dsp:cNvSpPr/>
      </dsp:nvSpPr>
      <dsp:spPr>
        <a:xfrm rot="21032287">
          <a:off x="5424334" y="2715454"/>
          <a:ext cx="88740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87406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1341D5-3B16-1B49-BA84-76DF3F960D41}">
      <dsp:nvSpPr>
        <dsp:cNvPr id="0" name=""/>
        <dsp:cNvSpPr/>
      </dsp:nvSpPr>
      <dsp:spPr>
        <a:xfrm>
          <a:off x="6305704" y="1904993"/>
          <a:ext cx="2233752" cy="1102766"/>
        </a:xfrm>
        <a:prstGeom prst="roundRect">
          <a:avLst/>
        </a:prstGeom>
        <a:solidFill>
          <a:srgbClr val="8C8CD8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err="1" smtClean="0">
              <a:solidFill>
                <a:schemeClr val="accent4"/>
              </a:solidFill>
            </a:rPr>
            <a:t>Yetişkin</a:t>
          </a:r>
          <a:r>
            <a:rPr lang="en-US" sz="2200" kern="1200" dirty="0" smtClean="0">
              <a:solidFill>
                <a:schemeClr val="accent4"/>
              </a:solidFill>
            </a:rPr>
            <a:t> </a:t>
          </a:r>
          <a:r>
            <a:rPr lang="en-US" sz="2200" kern="1200" dirty="0" err="1" smtClean="0">
              <a:solidFill>
                <a:schemeClr val="accent4"/>
              </a:solidFill>
            </a:rPr>
            <a:t>Eğitimi</a:t>
          </a:r>
          <a:endParaRPr lang="en-US" sz="2200" kern="1200" dirty="0">
            <a:solidFill>
              <a:schemeClr val="accent4"/>
            </a:solidFill>
          </a:endParaRPr>
        </a:p>
      </dsp:txBody>
      <dsp:txXfrm>
        <a:off x="6359537" y="1958826"/>
        <a:ext cx="2126086" cy="995100"/>
      </dsp:txXfrm>
    </dsp:sp>
    <dsp:sp modelId="{0D3187F5-12F6-BF47-A73A-DB57C5F57252}">
      <dsp:nvSpPr>
        <dsp:cNvPr id="0" name=""/>
        <dsp:cNvSpPr/>
      </dsp:nvSpPr>
      <dsp:spPr>
        <a:xfrm rot="2646151">
          <a:off x="5370328" y="4127941"/>
          <a:ext cx="42597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25972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1F53CF-4DD3-BE48-A819-1A3AEC1DADE9}">
      <dsp:nvSpPr>
        <dsp:cNvPr id="0" name=""/>
        <dsp:cNvSpPr/>
      </dsp:nvSpPr>
      <dsp:spPr>
        <a:xfrm>
          <a:off x="5188317" y="4276168"/>
          <a:ext cx="2233752" cy="1102766"/>
        </a:xfrm>
        <a:prstGeom prst="roundRect">
          <a:avLst/>
        </a:prstGeom>
        <a:solidFill>
          <a:srgbClr val="8C8CD8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err="1" smtClean="0">
              <a:solidFill>
                <a:schemeClr val="accent4"/>
              </a:solidFill>
            </a:rPr>
            <a:t>Yüksek</a:t>
          </a:r>
          <a:r>
            <a:rPr lang="tr-TR" sz="2300" kern="1200" dirty="0" smtClean="0">
              <a:solidFill>
                <a:schemeClr val="accent4"/>
              </a:solidFill>
            </a:rPr>
            <a:t>ö</a:t>
          </a:r>
          <a:r>
            <a:rPr lang="en-US" sz="2300" kern="1200" dirty="0" err="1" smtClean="0">
              <a:solidFill>
                <a:schemeClr val="accent4"/>
              </a:solidFill>
            </a:rPr>
            <a:t>ğretim</a:t>
          </a:r>
          <a:endParaRPr lang="en-US" sz="2300" kern="1200" dirty="0">
            <a:solidFill>
              <a:schemeClr val="accent4"/>
            </a:solidFill>
          </a:endParaRPr>
        </a:p>
      </dsp:txBody>
      <dsp:txXfrm>
        <a:off x="5242150" y="4330001"/>
        <a:ext cx="2126086" cy="995100"/>
      </dsp:txXfrm>
    </dsp:sp>
    <dsp:sp modelId="{260F140B-869F-574B-8879-AD9747FA7F10}">
      <dsp:nvSpPr>
        <dsp:cNvPr id="0" name=""/>
        <dsp:cNvSpPr/>
      </dsp:nvSpPr>
      <dsp:spPr>
        <a:xfrm rot="8103694">
          <a:off x="3010619" y="4142996"/>
          <a:ext cx="37709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77090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2F241A-2373-B343-84B5-5AAACBEE7B10}">
      <dsp:nvSpPr>
        <dsp:cNvPr id="0" name=""/>
        <dsp:cNvSpPr/>
      </dsp:nvSpPr>
      <dsp:spPr>
        <a:xfrm>
          <a:off x="1396253" y="4276175"/>
          <a:ext cx="2233752" cy="1102766"/>
        </a:xfrm>
        <a:prstGeom prst="roundRect">
          <a:avLst/>
        </a:prstGeom>
        <a:solidFill>
          <a:srgbClr val="8C8CD8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err="1" smtClean="0">
              <a:solidFill>
                <a:schemeClr val="accent4"/>
              </a:solidFill>
            </a:rPr>
            <a:t>Gençlik</a:t>
          </a:r>
          <a:endParaRPr lang="en-US" sz="2200" kern="1200" dirty="0">
            <a:solidFill>
              <a:schemeClr val="accent4"/>
            </a:solidFill>
          </a:endParaRPr>
        </a:p>
      </dsp:txBody>
      <dsp:txXfrm>
        <a:off x="1450086" y="4330008"/>
        <a:ext cx="2126086" cy="995100"/>
      </dsp:txXfrm>
    </dsp:sp>
    <dsp:sp modelId="{D24B631D-5836-084D-A950-6B2FC086FD61}">
      <dsp:nvSpPr>
        <dsp:cNvPr id="0" name=""/>
        <dsp:cNvSpPr/>
      </dsp:nvSpPr>
      <dsp:spPr>
        <a:xfrm rot="11267791">
          <a:off x="2348824" y="2752547"/>
          <a:ext cx="98837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88372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299C16-FB0D-644D-80CA-1CF5D150F55E}">
      <dsp:nvSpPr>
        <dsp:cNvPr id="0" name=""/>
        <dsp:cNvSpPr/>
      </dsp:nvSpPr>
      <dsp:spPr>
        <a:xfrm>
          <a:off x="119640" y="1981201"/>
          <a:ext cx="2233752" cy="1102766"/>
        </a:xfrm>
        <a:prstGeom prst="roundRect">
          <a:avLst/>
        </a:prstGeom>
        <a:solidFill>
          <a:srgbClr val="8C8CD8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err="1" smtClean="0">
              <a:solidFill>
                <a:schemeClr val="accent4"/>
              </a:solidFill>
            </a:rPr>
            <a:t>Okul</a:t>
          </a:r>
          <a:r>
            <a:rPr lang="en-US" sz="2200" kern="1200" dirty="0" smtClean="0">
              <a:solidFill>
                <a:schemeClr val="accent4"/>
              </a:solidFill>
            </a:rPr>
            <a:t> </a:t>
          </a:r>
          <a:r>
            <a:rPr lang="en-US" sz="2200" kern="1200" dirty="0" err="1" smtClean="0">
              <a:solidFill>
                <a:schemeClr val="accent4"/>
              </a:solidFill>
            </a:rPr>
            <a:t>Eğitimi</a:t>
          </a:r>
          <a:endParaRPr lang="en-US" sz="2200" kern="1200" dirty="0">
            <a:solidFill>
              <a:schemeClr val="accent4"/>
            </a:solidFill>
          </a:endParaRPr>
        </a:p>
      </dsp:txBody>
      <dsp:txXfrm>
        <a:off x="173473" y="2035034"/>
        <a:ext cx="2126086" cy="9951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68CCD7-1B5A-1A45-A594-35190DEAE850}">
      <dsp:nvSpPr>
        <dsp:cNvPr id="0" name=""/>
        <dsp:cNvSpPr/>
      </dsp:nvSpPr>
      <dsp:spPr>
        <a:xfrm>
          <a:off x="4678228" y="3544557"/>
          <a:ext cx="1575220" cy="8153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15386"/>
              </a:lnTo>
              <a:lnTo>
                <a:pt x="1575220" y="815386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29A0D3-68A1-594E-B29E-0E3DFA488833}">
      <dsp:nvSpPr>
        <dsp:cNvPr id="0" name=""/>
        <dsp:cNvSpPr/>
      </dsp:nvSpPr>
      <dsp:spPr>
        <a:xfrm>
          <a:off x="4041129" y="1475554"/>
          <a:ext cx="1880220" cy="5151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8783"/>
              </a:lnTo>
              <a:lnTo>
                <a:pt x="1880220" y="188783"/>
              </a:lnTo>
              <a:lnTo>
                <a:pt x="1880220" y="515102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0AB4C6-C407-0F42-9A9C-CA06EC523B06}">
      <dsp:nvSpPr>
        <dsp:cNvPr id="0" name=""/>
        <dsp:cNvSpPr/>
      </dsp:nvSpPr>
      <dsp:spPr>
        <a:xfrm>
          <a:off x="917788" y="3544557"/>
          <a:ext cx="1418960" cy="8393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9362"/>
              </a:lnTo>
              <a:lnTo>
                <a:pt x="1418960" y="839362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C21D99-D9A5-D147-AAB5-DEE51CD67DB8}">
      <dsp:nvSpPr>
        <dsp:cNvPr id="0" name=""/>
        <dsp:cNvSpPr/>
      </dsp:nvSpPr>
      <dsp:spPr>
        <a:xfrm>
          <a:off x="2160908" y="1475554"/>
          <a:ext cx="1880220" cy="515102"/>
        </a:xfrm>
        <a:custGeom>
          <a:avLst/>
          <a:gdLst/>
          <a:ahLst/>
          <a:cxnLst/>
          <a:rect l="0" t="0" r="0" b="0"/>
          <a:pathLst>
            <a:path>
              <a:moveTo>
                <a:pt x="1880220" y="0"/>
              </a:moveTo>
              <a:lnTo>
                <a:pt x="1880220" y="188783"/>
              </a:lnTo>
              <a:lnTo>
                <a:pt x="0" y="188783"/>
              </a:lnTo>
              <a:lnTo>
                <a:pt x="0" y="515102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9211DF-5A2E-6A4B-AB6D-DCD354F49D55}">
      <dsp:nvSpPr>
        <dsp:cNvPr id="0" name=""/>
        <dsp:cNvSpPr/>
      </dsp:nvSpPr>
      <dsp:spPr>
        <a:xfrm>
          <a:off x="4840" y="306709"/>
          <a:ext cx="8072577" cy="1168844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>
              <a:solidFill>
                <a:schemeClr val="bg1"/>
              </a:solidFill>
            </a:rPr>
            <a:t>Bir</a:t>
          </a:r>
          <a:r>
            <a:rPr lang="en-US" sz="2400" kern="1200" dirty="0" smtClean="0">
              <a:solidFill>
                <a:schemeClr val="bg1"/>
              </a:solidFill>
            </a:rPr>
            <a:t> </a:t>
          </a:r>
          <a:r>
            <a:rPr lang="en-US" sz="2400" kern="1200" dirty="0" err="1" smtClean="0">
              <a:solidFill>
                <a:schemeClr val="bg1"/>
              </a:solidFill>
            </a:rPr>
            <a:t>okulda</a:t>
          </a:r>
          <a:r>
            <a:rPr lang="en-US" sz="2400" kern="1200" dirty="0" smtClean="0">
              <a:solidFill>
                <a:schemeClr val="bg1"/>
              </a:solidFill>
            </a:rPr>
            <a:t> </a:t>
          </a:r>
          <a:r>
            <a:rPr lang="en-US" sz="2400" kern="1200" dirty="0" err="1" smtClean="0">
              <a:solidFill>
                <a:schemeClr val="bg1"/>
              </a:solidFill>
            </a:rPr>
            <a:t>idareci</a:t>
          </a:r>
          <a:r>
            <a:rPr lang="en-US" sz="2400" kern="1200" dirty="0" smtClean="0">
              <a:solidFill>
                <a:schemeClr val="bg1"/>
              </a:solidFill>
            </a:rPr>
            <a:t> </a:t>
          </a:r>
          <a:r>
            <a:rPr lang="en-US" sz="2400" kern="1200" dirty="0" err="1" smtClean="0">
              <a:solidFill>
                <a:schemeClr val="bg1"/>
              </a:solidFill>
            </a:rPr>
            <a:t>veya</a:t>
          </a:r>
          <a:r>
            <a:rPr lang="en-US" sz="2400" kern="1200" dirty="0" smtClean="0">
              <a:solidFill>
                <a:schemeClr val="bg1"/>
              </a:solidFill>
            </a:rPr>
            <a:t> </a:t>
          </a:r>
          <a:r>
            <a:rPr lang="en-US" sz="2400" kern="1200" dirty="0" err="1" smtClean="0">
              <a:solidFill>
                <a:schemeClr val="bg1"/>
              </a:solidFill>
            </a:rPr>
            <a:t>öğretmens</a:t>
          </a:r>
          <a:r>
            <a:rPr lang="tr-TR" sz="2400" kern="1200" dirty="0" smtClean="0">
              <a:solidFill>
                <a:schemeClr val="bg1"/>
              </a:solidFill>
            </a:rPr>
            <a:t>e</a:t>
          </a:r>
          <a:r>
            <a:rPr lang="en-US" sz="2400" kern="1200" dirty="0" err="1" smtClean="0">
              <a:solidFill>
                <a:schemeClr val="bg1"/>
              </a:solidFill>
            </a:rPr>
            <a:t>niz</a:t>
          </a:r>
          <a:endParaRPr lang="en-US" sz="2400" kern="1200" dirty="0">
            <a:solidFill>
              <a:schemeClr val="bg1"/>
            </a:solidFill>
          </a:endParaRPr>
        </a:p>
      </dsp:txBody>
      <dsp:txXfrm>
        <a:off x="4840" y="306709"/>
        <a:ext cx="8072577" cy="1168844"/>
      </dsp:txXfrm>
    </dsp:sp>
    <dsp:sp modelId="{735E528B-ADE0-B44B-82F8-DC45152346B1}">
      <dsp:nvSpPr>
        <dsp:cNvPr id="0" name=""/>
        <dsp:cNvSpPr/>
      </dsp:nvSpPr>
      <dsp:spPr>
        <a:xfrm>
          <a:off x="607007" y="1990656"/>
          <a:ext cx="3107801" cy="1553900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 dirty="0" smtClean="0">
              <a:solidFill>
                <a:schemeClr val="accent4"/>
              </a:solidFill>
            </a:rPr>
            <a:t>Yurtdışında yapılandırılmış bir kursa katılım ya da işbaşı eğitimi</a:t>
          </a:r>
          <a:endParaRPr lang="en-US" sz="1900" kern="1200" dirty="0">
            <a:solidFill>
              <a:schemeClr val="accent4"/>
            </a:solidFill>
          </a:endParaRPr>
        </a:p>
      </dsp:txBody>
      <dsp:txXfrm>
        <a:off x="607007" y="1990656"/>
        <a:ext cx="3107801" cy="1553900"/>
      </dsp:txXfrm>
    </dsp:sp>
    <dsp:sp modelId="{B0994302-BB96-434A-809B-18CA97450D02}">
      <dsp:nvSpPr>
        <dsp:cNvPr id="0" name=""/>
        <dsp:cNvSpPr/>
      </dsp:nvSpPr>
      <dsp:spPr>
        <a:xfrm>
          <a:off x="2336748" y="4177150"/>
          <a:ext cx="1325912" cy="413539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000000"/>
              </a:solidFill>
            </a:rPr>
            <a:t>2 gün-2 ay</a:t>
          </a:r>
          <a:endParaRPr lang="en-US" sz="1900" kern="1200" dirty="0">
            <a:solidFill>
              <a:srgbClr val="000000"/>
            </a:solidFill>
          </a:endParaRPr>
        </a:p>
      </dsp:txBody>
      <dsp:txXfrm>
        <a:off x="2336748" y="4177150"/>
        <a:ext cx="1325912" cy="413539"/>
      </dsp:txXfrm>
    </dsp:sp>
    <dsp:sp modelId="{752BD794-DEDB-414B-A487-95C867738FE7}">
      <dsp:nvSpPr>
        <dsp:cNvPr id="0" name=""/>
        <dsp:cNvSpPr/>
      </dsp:nvSpPr>
      <dsp:spPr>
        <a:xfrm>
          <a:off x="4367448" y="1990656"/>
          <a:ext cx="3107801" cy="1553900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 dirty="0" smtClean="0">
              <a:solidFill>
                <a:schemeClr val="accent4"/>
              </a:solidFill>
            </a:rPr>
            <a:t>Yurtdışındaki ortak bir okulda eğitim veya öğretim sunma (öğretmenlik)</a:t>
          </a:r>
          <a:endParaRPr lang="en-US" sz="1900" kern="1200" dirty="0">
            <a:solidFill>
              <a:schemeClr val="accent4"/>
            </a:solidFill>
          </a:endParaRPr>
        </a:p>
      </dsp:txBody>
      <dsp:txXfrm>
        <a:off x="4367448" y="1990656"/>
        <a:ext cx="3107801" cy="1553900"/>
      </dsp:txXfrm>
    </dsp:sp>
    <dsp:sp modelId="{25745289-29B2-9448-ABAD-D88CEB745C1F}">
      <dsp:nvSpPr>
        <dsp:cNvPr id="0" name=""/>
        <dsp:cNvSpPr/>
      </dsp:nvSpPr>
      <dsp:spPr>
        <a:xfrm>
          <a:off x="6253448" y="4177150"/>
          <a:ext cx="1251387" cy="365586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000000"/>
              </a:solidFill>
            </a:rPr>
            <a:t>2 gün-2 ay</a:t>
          </a:r>
          <a:endParaRPr lang="en-US" sz="1900" kern="1200" dirty="0">
            <a:solidFill>
              <a:srgbClr val="000000"/>
            </a:solidFill>
          </a:endParaRPr>
        </a:p>
      </dsp:txBody>
      <dsp:txXfrm>
        <a:off x="6253448" y="4177150"/>
        <a:ext cx="1251387" cy="36558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0B1745-63CE-714F-BD81-FCFAA279FBFE}">
      <dsp:nvSpPr>
        <dsp:cNvPr id="0" name=""/>
        <dsp:cNvSpPr/>
      </dsp:nvSpPr>
      <dsp:spPr>
        <a:xfrm>
          <a:off x="2148617" y="3560255"/>
          <a:ext cx="245996" cy="5268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6851"/>
              </a:lnTo>
              <a:lnTo>
                <a:pt x="245996" y="526851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230495-CE81-2F49-83D8-BC23F12CDAC1}">
      <dsp:nvSpPr>
        <dsp:cNvPr id="0" name=""/>
        <dsp:cNvSpPr/>
      </dsp:nvSpPr>
      <dsp:spPr>
        <a:xfrm>
          <a:off x="1812421" y="1502129"/>
          <a:ext cx="992187" cy="4462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4089"/>
              </a:lnTo>
              <a:lnTo>
                <a:pt x="992187" y="274089"/>
              </a:lnTo>
              <a:lnTo>
                <a:pt x="992187" y="446287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20F3C6-6742-A947-BD98-6994C6CA4229}">
      <dsp:nvSpPr>
        <dsp:cNvPr id="0" name=""/>
        <dsp:cNvSpPr/>
      </dsp:nvSpPr>
      <dsp:spPr>
        <a:xfrm>
          <a:off x="164242" y="3560255"/>
          <a:ext cx="193681" cy="5105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0591"/>
              </a:lnTo>
              <a:lnTo>
                <a:pt x="193681" y="510591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97E64D-DBD6-814E-8BE5-B4DC4FEAB02E}">
      <dsp:nvSpPr>
        <dsp:cNvPr id="0" name=""/>
        <dsp:cNvSpPr/>
      </dsp:nvSpPr>
      <dsp:spPr>
        <a:xfrm>
          <a:off x="820234" y="1502129"/>
          <a:ext cx="992187" cy="446287"/>
        </a:xfrm>
        <a:custGeom>
          <a:avLst/>
          <a:gdLst/>
          <a:ahLst/>
          <a:cxnLst/>
          <a:rect l="0" t="0" r="0" b="0"/>
          <a:pathLst>
            <a:path>
              <a:moveTo>
                <a:pt x="992187" y="0"/>
              </a:moveTo>
              <a:lnTo>
                <a:pt x="992187" y="274089"/>
              </a:lnTo>
              <a:lnTo>
                <a:pt x="0" y="274089"/>
              </a:lnTo>
              <a:lnTo>
                <a:pt x="0" y="446287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68498C-91E8-2D4C-B539-1BB648907E80}">
      <dsp:nvSpPr>
        <dsp:cNvPr id="0" name=""/>
        <dsp:cNvSpPr/>
      </dsp:nvSpPr>
      <dsp:spPr>
        <a:xfrm>
          <a:off x="646839" y="276745"/>
          <a:ext cx="2331165" cy="1225384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err="1" smtClean="0">
              <a:solidFill>
                <a:schemeClr val="bg1"/>
              </a:solidFill>
              <a:latin typeface="+mj-lt"/>
              <a:cs typeface="Times New Roman" panose="02020603050405020304" pitchFamily="18" charset="0"/>
            </a:rPr>
            <a:t>Öğrenci</a:t>
          </a:r>
          <a:endParaRPr lang="en-US" sz="1900" kern="1200" dirty="0">
            <a:solidFill>
              <a:schemeClr val="bg1"/>
            </a:solidFill>
            <a:latin typeface="+mj-lt"/>
            <a:cs typeface="Times New Roman" panose="02020603050405020304" pitchFamily="18" charset="0"/>
          </a:endParaRPr>
        </a:p>
      </dsp:txBody>
      <dsp:txXfrm>
        <a:off x="646839" y="276745"/>
        <a:ext cx="2331165" cy="1225384"/>
      </dsp:txXfrm>
    </dsp:sp>
    <dsp:sp modelId="{2EE7F7C7-43F8-B34D-8D5A-F883B867003C}">
      <dsp:nvSpPr>
        <dsp:cNvPr id="0" name=""/>
        <dsp:cNvSpPr/>
      </dsp:nvSpPr>
      <dsp:spPr>
        <a:xfrm>
          <a:off x="244" y="1948417"/>
          <a:ext cx="1639979" cy="1611837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 dirty="0" smtClean="0">
              <a:solidFill>
                <a:schemeClr val="accent4"/>
              </a:solidFill>
            </a:rPr>
            <a:t>Öğrenim  Hareketliliği</a:t>
          </a:r>
          <a:endParaRPr lang="en-US" sz="1900" kern="1200" dirty="0">
            <a:solidFill>
              <a:schemeClr val="accent4"/>
            </a:solidFill>
          </a:endParaRPr>
        </a:p>
      </dsp:txBody>
      <dsp:txXfrm>
        <a:off x="244" y="1948417"/>
        <a:ext cx="1639979" cy="1611837"/>
      </dsp:txXfrm>
    </dsp:sp>
    <dsp:sp modelId="{50A1A90D-6740-B44E-ADA0-42193D27E837}">
      <dsp:nvSpPr>
        <dsp:cNvPr id="0" name=""/>
        <dsp:cNvSpPr/>
      </dsp:nvSpPr>
      <dsp:spPr>
        <a:xfrm>
          <a:off x="357924" y="3888390"/>
          <a:ext cx="1259947" cy="364911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 dirty="0" smtClean="0">
              <a:solidFill>
                <a:srgbClr val="000000"/>
              </a:solidFill>
            </a:rPr>
            <a:t>3-12 ay </a:t>
          </a:r>
          <a:endParaRPr lang="en-US" sz="1900" kern="1200" dirty="0">
            <a:solidFill>
              <a:srgbClr val="000000"/>
            </a:solidFill>
          </a:endParaRPr>
        </a:p>
      </dsp:txBody>
      <dsp:txXfrm>
        <a:off x="357924" y="3888390"/>
        <a:ext cx="1259947" cy="364911"/>
      </dsp:txXfrm>
    </dsp:sp>
    <dsp:sp modelId="{ED636A15-5A54-024C-8113-486FF464D1D7}">
      <dsp:nvSpPr>
        <dsp:cNvPr id="0" name=""/>
        <dsp:cNvSpPr/>
      </dsp:nvSpPr>
      <dsp:spPr>
        <a:xfrm>
          <a:off x="1984619" y="1948417"/>
          <a:ext cx="1639979" cy="1611837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 dirty="0" smtClean="0">
              <a:solidFill>
                <a:schemeClr val="accent4"/>
              </a:solidFill>
            </a:rPr>
            <a:t>Staj Hareketliliği</a:t>
          </a:r>
          <a:endParaRPr lang="en-US" sz="1900" kern="1200" dirty="0">
            <a:solidFill>
              <a:schemeClr val="accent4"/>
            </a:solidFill>
          </a:endParaRPr>
        </a:p>
      </dsp:txBody>
      <dsp:txXfrm>
        <a:off x="1984619" y="1948417"/>
        <a:ext cx="1639979" cy="1611837"/>
      </dsp:txXfrm>
    </dsp:sp>
    <dsp:sp modelId="{1533C33F-C44E-404B-A8F6-55ACC99221BF}">
      <dsp:nvSpPr>
        <dsp:cNvPr id="0" name=""/>
        <dsp:cNvSpPr/>
      </dsp:nvSpPr>
      <dsp:spPr>
        <a:xfrm>
          <a:off x="2394614" y="3904650"/>
          <a:ext cx="1357853" cy="364911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 dirty="0" smtClean="0">
              <a:solidFill>
                <a:srgbClr val="000000"/>
              </a:solidFill>
            </a:rPr>
            <a:t>2-12 ay </a:t>
          </a:r>
          <a:endParaRPr lang="en-US" sz="1900" kern="1200" dirty="0">
            <a:solidFill>
              <a:srgbClr val="000000"/>
            </a:solidFill>
          </a:endParaRPr>
        </a:p>
      </dsp:txBody>
      <dsp:txXfrm>
        <a:off x="2394614" y="3904650"/>
        <a:ext cx="1357853" cy="3649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CircleAccentTimeline">
  <dgm:title val=""/>
  <dgm:desc val=""/>
  <dgm:catLst>
    <dgm:cat type="process" pri="7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fallback" val="2D"/>
          <dgm:param type="nodeVertAlign" val="b"/>
        </dgm:alg>
      </dgm:if>
      <dgm:else name="Name3">
        <dgm:alg type="lin">
          <dgm:param type="fallback" val="2D"/>
          <dgm:param type="nodeVertAlign" val="b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h" for="ch" forName="parComposite" refType="h"/>
      <dgm:constr type="w" for="ch" forName="parComposite" refType="h" refFor="ch" refForName="parComposite" fact="0.4986"/>
      <dgm:constr type="h" for="ch" forName="desComposite" refType="h" fact="0.8722"/>
      <dgm:constr type="w" for="ch" forName="desComposite" refType="h" refFor="ch" refForName="desComposite" fact="0.6056"/>
      <dgm:constr type="w" for="ch" forName="parBackupNorm" refType="w" refFor="ch" refForName="parComposite" fact="-0.3369"/>
      <dgm:constr type="w" for="ch" forName="parBackupRTL" refType="w" refFor="ch" refForName="parComposite" fact="-0.3369"/>
      <dgm:constr type="w" for="ch" forName="parBackupRev" refType="w" refFor="ch" refForName="parComposite" fact="0"/>
      <dgm:constr type="w" for="ch" forName="desBackupLeftNorm" refType="w" refFor="ch" refForName="desComposite" fact="-0.3376"/>
      <dgm:constr type="w" for="ch" forName="desBackupLeftRev" refType="w" refFor="ch" refForName="desComposite" fact="-0.3376"/>
      <dgm:constr type="w" for="ch" forName="desBackupRightNorm" refType="w" refFor="ch" refForName="desComposite" fact="-0.3376"/>
      <dgm:constr type="w" for="ch" forName="desBackupRightRev" refType="w" refFor="ch" refForName="desComposite" fact="-0.3376"/>
      <dgm:constr type="w" for="ch" forName="parSpace" refType="w" refFor="ch" refForName="parComposite" fact="0.05"/>
      <dgm:constr type="w" for="ch" forName="desSpace" refType="w" refFor="ch" refForName="parComposite" fact="0.05"/>
      <dgm:constr type="primFontSz" for="des" forName="parTx" op="equ" val="65"/>
      <dgm:constr type="primFontSz" for="des" forName="chTx" refType="primFontSz" refFor="des" refForName="parTx" op="lte" val="65"/>
      <dgm:constr type="primFontSz" for="des" forName="desTx" refType="primFontSz" refFor="des" refForName="chTx" op="lte" val="65"/>
      <dgm:constr type="primFontSz" for="des" forName="desTx" refType="primFontSz" refFor="des" refForName="parTx" op="lte"/>
    </dgm:constrLst>
    <dgm:forEach name="Name4" axis="ch" ptType="node">
      <dgm:layoutNode name="parComposite">
        <dgm:alg type="composite"/>
        <dgm:shape xmlns:r="http://schemas.openxmlformats.org/officeDocument/2006/relationships" r:blip="">
          <dgm:adjLst/>
        </dgm:shape>
        <dgm:choose name="Name5">
          <dgm:if name="Name6" func="var" arg="dir" op="equ" val="norm">
            <dgm:constrLst>
              <dgm:constr type="l" for="ch" forName="parBigCircle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r" for="ch" forName="parTx" refType="w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l" for="ch" forName="bSpace"/>
              <dgm:constr type="w" for="ch" forName="bSpace" val="1"/>
            </dgm:constrLst>
          </dgm:if>
          <dgm:else name="Name7">
            <dgm:constrLst>
              <dgm:constr type="r" for="ch" forName="parBigCircle" refType="w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l" for="ch" forName="parTx" fact="0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r" for="ch" forName="bSpace"/>
              <dgm:constr type="w" for="ch" forName="bSpace" val="1"/>
            </dgm:constrLst>
          </dgm:else>
        </dgm:choose>
        <dgm:layoutNode name="parBigCircle" styleLbl="node0">
          <dgm:alg type="sp"/>
          <dgm:shape xmlns:r="http://schemas.openxmlformats.org/officeDocument/2006/relationships" type="donut" r:blip="">
            <dgm:adjLst>
              <dgm:adj idx="1" val="0.2"/>
            </dgm:adjLst>
          </dgm:shape>
          <dgm:presOf/>
          <dgm:constrLst>
            <dgm:constr type="h" refType="w" op="equ"/>
          </dgm:constrLst>
        </dgm:layoutNode>
        <dgm:layoutNode name="parTx" styleLbl="revTx">
          <dgm:choose name="Name8">
            <dgm:if name="Name9" func="var" arg="dir" op="equ" val="norm">
              <dgm:alg type="tx">
                <dgm:param type="autoTxRot" val="grav"/>
                <dgm:param type="parTxLTRAlign" val="l"/>
              </dgm:alg>
              <dgm:shape xmlns:r="http://schemas.openxmlformats.org/officeDocument/2006/relationships" rot="295" type="rect" r:blip="">
                <dgm:adjLst/>
              </dgm:shape>
              <dgm:presOf axis="self" ptType="node"/>
              <dgm:constrLst>
                <dgm:constr type="lMarg" refType="primFontSz" fact="0.2"/>
                <dgm:constr type="rMarg"/>
                <dgm:constr type="tMarg"/>
                <dgm:constr type="bMarg"/>
              </dgm:constrLst>
            </dgm:if>
            <dgm:else name="Name10">
              <dgm:alg type="tx">
                <dgm:param type="autoTxRot" val="grav"/>
                <dgm:param type="parTxLTRAlign" val="r"/>
              </dgm:alg>
              <dgm:shape xmlns:r="http://schemas.openxmlformats.org/officeDocument/2006/relationships" rot="65" type="rect" r:blip="">
                <dgm:adjLst/>
              </dgm:shape>
              <dgm:presOf axis="self" ptType="node"/>
              <dgm:constrLst>
                <dgm:constr type="lMarg"/>
                <dgm:constr type="rMarg" refType="primFontSz" fact="0.2"/>
                <dgm:constr type="tMarg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layoutNode name="bSpace">
          <dgm:alg type="sp"/>
          <dgm:shape xmlns:r="http://schemas.openxmlformats.org/officeDocument/2006/relationships" r:blip="">
            <dgm:adjLst/>
          </dgm:shape>
          <dgm:presOf/>
        </dgm:layoutNode>
      </dgm:layoutNode>
      <dgm:choose name="Name11">
        <dgm:if name="Name12" func="var" arg="dir" op="equ" val="norm">
          <dgm:layoutNode name="parBackupNorm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13">
          <dgm:layoutNode name="parBackupRTL">
            <dgm:alg type="sp"/>
            <dgm:shape xmlns:r="http://schemas.openxmlformats.org/officeDocument/2006/relationships" r:blip="">
              <dgm:adjLst/>
            </dgm:shape>
            <dgm:presOf/>
          </dgm:layoutNode>
        </dgm:else>
      </dgm:choose>
      <dgm:forEach name="Name14" axis="followSib" ptType="sibTrans" hideLastTrans="0" cnt="1">
        <dgm:layoutNode name="parSpace">
          <dgm:alg type="sp"/>
          <dgm:shape xmlns:r="http://schemas.openxmlformats.org/officeDocument/2006/relationships" r:blip="">
            <dgm:adjLst/>
          </dgm:shape>
          <dgm:presOf/>
        </dgm:layoutNode>
      </dgm:forEach>
      <dgm:forEach name="Name15" axis="ch" ptType="node">
        <dgm:choose name="Name16">
          <dgm:if name="Name17" func="var" arg="dir" op="equ" val="norm">
            <dgm:layoutNode name="desBackupLeftNorm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if>
          <dgm:else name="Name18">
            <dgm:choose name="Name19">
              <dgm:if name="Name20" axis="self" ptType="node" func="pos" op="equ" val="1">
                <dgm:layoutNode name="desBackupRigh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21"/>
            </dgm:choose>
          </dgm:else>
        </dgm:choose>
        <dgm:layoutNode name="desComposite">
          <dgm:alg type="composite"/>
          <dgm:shape xmlns:r="http://schemas.openxmlformats.org/officeDocument/2006/relationships" r:blip="">
            <dgm:adjLst/>
          </dgm:shape>
          <dgm:choose name="Name22">
            <dgm:if name="Name23" func="var" arg="dir" op="equ" val="norm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l" for="ch" forName="chTx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r" for="ch" forName="desTx" refType="w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if>
            <dgm:else name="Name24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r" for="ch" forName="chTx" refType="w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l" for="ch" forName="desTx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else>
          </dgm:choose>
          <dgm:layoutNode name="desCircle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>
              <dgm:constr type="h" refType="w" op="equ"/>
            </dgm:constrLst>
          </dgm:layoutNode>
          <dgm:layoutNode name="chTx" styleLbl="revTx">
            <dgm:choose name="Name25">
              <dgm:if name="Name26" func="var" arg="dir" op="equ" val="norm">
                <dgm:alg type="tx">
                  <dgm:param type="autoTxRot" val="grav"/>
                  <dgm:param type="parTxLTRAlign" val="r"/>
                  <dgm:param type="txAnchorVert" val="mid"/>
                  <dgm:param type="txAnchorVertCh" val="mid"/>
                </dgm:alg>
                <dgm:shape xmlns:r="http://schemas.openxmlformats.org/officeDocument/2006/relationships" rot="295" type="rect" r:blip="">
                  <dgm:adjLst/>
                </dgm:shape>
                <dgm:presOf axis="self" ptType="node"/>
              </dgm:if>
              <dgm:else name="Name27">
                <dgm:alg type="tx">
                  <dgm:param type="autoTxRot" val="grav"/>
                  <dgm:param type="parTxLTRAlign" val="l"/>
                  <dgm:param type="txAnchorVert" val="mid"/>
                  <dgm:param type="txAnchorVertCh" val="mid"/>
                </dgm:alg>
                <dgm:shape xmlns:r="http://schemas.openxmlformats.org/officeDocument/2006/relationships" rot="65" type="rect" r:blip="">
                  <dgm:adjLst/>
                </dgm:shape>
                <dgm:presOf axis="self" ptType="node"/>
              </dgm:else>
            </dgm:choose>
            <dgm:choose name="Name28">
              <dgm:if name="Name29" func="var" arg="dir" op="equ" val="norm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if>
              <dgm:else name="Name30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  <dgm:layoutNode name="desTx" styleLbl="revTx">
            <dgm:varLst>
              <dgm:bulletEnabled val="1"/>
            </dgm:varLst>
            <dgm:choose name="Name31">
              <dgm:if name="Name32" func="var" arg="dir" op="equ" val="norm">
                <dgm:alg type="tx">
                  <dgm:param type="autoTxRot" val="grav"/>
                  <dgm:param type="parTxLTRAlign" val="l"/>
                  <dgm:param type="shpTxLTRAlignCh" val="l"/>
                  <dgm:param type="stBulletLvl" val="1"/>
                  <dgm:param type="txAnchorVert" val="mid"/>
                </dgm:alg>
                <dgm:shape xmlns:r="http://schemas.openxmlformats.org/officeDocument/2006/relationships" rot="295" type="rect" r:blip="">
                  <dgm:adjLst/>
                </dgm:shape>
                <dgm:presOf axis="des" ptType="node"/>
              </dgm:if>
              <dgm:else name="Name33">
                <dgm:alg type="tx">
                  <dgm:param type="autoTxRot" val="grav"/>
                  <dgm:param type="parTxLTRAlign" val="r"/>
                  <dgm:param type="shpTxLTRAlignCh" val="r"/>
                  <dgm:param type="stBulletLvl" val="1"/>
                  <dgm:param type="txAnchorVert" val="mid"/>
                </dgm:alg>
                <dgm:shape xmlns:r="http://schemas.openxmlformats.org/officeDocument/2006/relationships" rot="65" type="rect" r:blip="">
                  <dgm:adjLst/>
                </dgm:shape>
                <dgm:presOf axis="des" ptType="node"/>
              </dgm:else>
            </dgm:choose>
            <dgm:choose name="Name34">
              <dgm:if name="Name35" func="var" arg="dir" op="equ" val="norm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if>
              <dgm:else name="Name36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layoutNode name="desBackupRightNorm">
          <dgm:alg type="sp"/>
          <dgm:shape xmlns:r="http://schemas.openxmlformats.org/officeDocument/2006/relationships" r:blip="">
            <dgm:adjLst/>
          </dgm:shape>
          <dgm:presOf/>
        </dgm:layoutNode>
        <dgm:choose name="Name37">
          <dgm:if name="Name38" func="var" arg="dir" op="neq" val="norm">
            <dgm:choose name="Name39">
              <dgm:if name="Name40" axis="self" ptType="node" func="revPos" op="neq" val="1">
                <dgm:layoutNode name="desBackupLef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41"/>
            </dgm:choose>
          </dgm:if>
          <dgm:else name="Name42"/>
        </dgm:choose>
        <dgm:forEach name="Name43" axis="followSib" ptType="sibTrans" hideLastTrans="0" cnt="1">
          <dgm:layoutNode name="desSpace">
            <dgm:alg type="sp"/>
            <dgm:shape xmlns:r="http://schemas.openxmlformats.org/officeDocument/2006/relationships" r:blip="">
              <dgm:adjLst/>
            </dgm:shape>
            <dgm:presOf/>
          </dgm:layoutNode>
        </dgm:forEach>
      </dgm:forEach>
      <dgm:choose name="Name44">
        <dgm:if name="Name45" func="var" arg="dir" op="neq" val="norm">
          <dgm:layoutNode name="parBackupRev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4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2798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31451B-C76E-4633-8F4D-AD49FE81BB58}" type="datetimeFigureOut">
              <a:rPr lang="tr-TR" smtClean="0"/>
              <a:pPr/>
              <a:t>16.05.2016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E85FA5-596E-4DF0-9325-D366C2F36762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428106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798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2282F1-35F4-CD47-95D5-92260EF532C4}" type="datetimeFigureOut">
              <a:rPr lang="en-US" smtClean="0"/>
              <a:pPr/>
              <a:t>5/16/2016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398838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798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463692-3687-0149-AD17-1DEA064E53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381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 txBox="1">
            <a:spLocks noGrp="1" noChangeArrowheads="1"/>
          </p:cNvSpPr>
          <p:nvPr/>
        </p:nvSpPr>
        <p:spPr bwMode="auto">
          <a:xfrm>
            <a:off x="5626641" y="6455401"/>
            <a:ext cx="4304636" cy="34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r" eaLnBrk="1" hangingPunct="1"/>
            <a:fld id="{3E2A44AB-FAE1-4ED1-9A87-CE3D9F91B23A}" type="slidenum">
              <a:rPr lang="tr-TR" altLang="tr-TR" sz="1200" i="0"/>
              <a:pPr algn="r" eaLnBrk="1" hangingPunct="1"/>
              <a:t>17</a:t>
            </a:fld>
            <a:endParaRPr lang="tr-TR" altLang="tr-TR" sz="1200" i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71838" y="511175"/>
            <a:ext cx="3397250" cy="2547938"/>
          </a:xfrm>
          <a:solidFill>
            <a:srgbClr val="FFFFFF"/>
          </a:solidFill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4326" y="3230417"/>
            <a:ext cx="7282627" cy="3053304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tr-TR" altLang="tr-TR" smtClean="0"/>
          </a:p>
        </p:txBody>
      </p:sp>
    </p:spTree>
    <p:extLst>
      <p:ext uri="{BB962C8B-B14F-4D97-AF65-F5344CB8AC3E}">
        <p14:creationId xmlns:p14="http://schemas.microsoft.com/office/powerpoint/2010/main" val="3451257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 txBox="1">
            <a:spLocks noGrp="1" noChangeArrowheads="1"/>
          </p:cNvSpPr>
          <p:nvPr/>
        </p:nvSpPr>
        <p:spPr bwMode="auto">
          <a:xfrm>
            <a:off x="5626641" y="6455401"/>
            <a:ext cx="4304636" cy="34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r" eaLnBrk="1" hangingPunct="1"/>
            <a:fld id="{3E2A44AB-FAE1-4ED1-9A87-CE3D9F91B23A}" type="slidenum">
              <a:rPr lang="tr-TR" altLang="tr-TR" sz="1200" i="0"/>
              <a:pPr algn="r" eaLnBrk="1" hangingPunct="1"/>
              <a:t>19</a:t>
            </a:fld>
            <a:endParaRPr lang="tr-TR" altLang="tr-TR" sz="1200" i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71838" y="511175"/>
            <a:ext cx="3397250" cy="2547938"/>
          </a:xfrm>
          <a:solidFill>
            <a:srgbClr val="FFFFFF"/>
          </a:solidFill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4326" y="3230417"/>
            <a:ext cx="7282627" cy="3053304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tr-TR" altLang="tr-TR" smtClean="0"/>
          </a:p>
        </p:txBody>
      </p:sp>
    </p:spTree>
    <p:extLst>
      <p:ext uri="{BB962C8B-B14F-4D97-AF65-F5344CB8AC3E}">
        <p14:creationId xmlns:p14="http://schemas.microsoft.com/office/powerpoint/2010/main" val="2044935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 txBox="1">
            <a:spLocks noGrp="1" noChangeArrowheads="1"/>
          </p:cNvSpPr>
          <p:nvPr/>
        </p:nvSpPr>
        <p:spPr bwMode="auto">
          <a:xfrm>
            <a:off x="5626641" y="6455401"/>
            <a:ext cx="4304636" cy="34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r" eaLnBrk="1" hangingPunct="1"/>
            <a:fld id="{3E2A44AB-FAE1-4ED1-9A87-CE3D9F91B23A}" type="slidenum">
              <a:rPr lang="tr-TR" altLang="tr-TR" sz="1200" i="0"/>
              <a:pPr algn="r" eaLnBrk="1" hangingPunct="1"/>
              <a:t>20</a:t>
            </a:fld>
            <a:endParaRPr lang="tr-TR" altLang="tr-TR" sz="1200" i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71838" y="511175"/>
            <a:ext cx="3397250" cy="2547938"/>
          </a:xfrm>
          <a:solidFill>
            <a:srgbClr val="FFFFFF"/>
          </a:solidFill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4326" y="3230417"/>
            <a:ext cx="7282627" cy="3053304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tr-TR" altLang="tr-TR" smtClean="0"/>
          </a:p>
        </p:txBody>
      </p:sp>
    </p:spTree>
    <p:extLst>
      <p:ext uri="{BB962C8B-B14F-4D97-AF65-F5344CB8AC3E}">
        <p14:creationId xmlns:p14="http://schemas.microsoft.com/office/powerpoint/2010/main" val="3597427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63692-3687-0149-AD17-1DEA064E53AE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716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63692-3687-0149-AD17-1DEA064E53AE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6086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63692-3687-0149-AD17-1DEA064E53AE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6998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63692-3687-0149-AD17-1DEA064E53AE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4100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 txBox="1">
            <a:spLocks noGrp="1" noChangeArrowheads="1"/>
          </p:cNvSpPr>
          <p:nvPr/>
        </p:nvSpPr>
        <p:spPr bwMode="auto">
          <a:xfrm>
            <a:off x="5626641" y="6455401"/>
            <a:ext cx="4304636" cy="34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r" eaLnBrk="1" hangingPunct="1"/>
            <a:fld id="{3E2A44AB-FAE1-4ED1-9A87-CE3D9F91B23A}" type="slidenum">
              <a:rPr lang="tr-TR" altLang="tr-TR" sz="1200" i="0"/>
              <a:pPr algn="r" eaLnBrk="1" hangingPunct="1"/>
              <a:t>32</a:t>
            </a:fld>
            <a:endParaRPr lang="tr-TR" altLang="tr-TR" sz="1200" i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71838" y="511175"/>
            <a:ext cx="3397250" cy="2547938"/>
          </a:xfrm>
          <a:solidFill>
            <a:srgbClr val="FFFFFF"/>
          </a:solidFill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4326" y="3230417"/>
            <a:ext cx="7282627" cy="3053304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tr-TR" altLang="tr-TR" smtClean="0"/>
          </a:p>
        </p:txBody>
      </p:sp>
    </p:spTree>
    <p:extLst>
      <p:ext uri="{BB962C8B-B14F-4D97-AF65-F5344CB8AC3E}">
        <p14:creationId xmlns:p14="http://schemas.microsoft.com/office/powerpoint/2010/main" val="1685389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 txBox="1">
            <a:spLocks noGrp="1" noChangeArrowheads="1"/>
          </p:cNvSpPr>
          <p:nvPr/>
        </p:nvSpPr>
        <p:spPr bwMode="auto">
          <a:xfrm>
            <a:off x="5626641" y="6455401"/>
            <a:ext cx="4304636" cy="34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r" eaLnBrk="1" hangingPunct="1"/>
            <a:fld id="{3E2A44AB-FAE1-4ED1-9A87-CE3D9F91B23A}" type="slidenum">
              <a:rPr lang="tr-TR" altLang="tr-TR" sz="1200" i="0"/>
              <a:pPr algn="r" eaLnBrk="1" hangingPunct="1"/>
              <a:t>33</a:t>
            </a:fld>
            <a:endParaRPr lang="tr-TR" altLang="tr-TR" sz="1200" i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71838" y="511175"/>
            <a:ext cx="3397250" cy="2547938"/>
          </a:xfrm>
          <a:solidFill>
            <a:srgbClr val="FFFFFF"/>
          </a:solidFill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4326" y="3230417"/>
            <a:ext cx="7282627" cy="3053304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tr-TR" altLang="tr-TR" smtClean="0"/>
          </a:p>
        </p:txBody>
      </p:sp>
    </p:spTree>
    <p:extLst>
      <p:ext uri="{BB962C8B-B14F-4D97-AF65-F5344CB8AC3E}">
        <p14:creationId xmlns:p14="http://schemas.microsoft.com/office/powerpoint/2010/main" val="186301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CE0CF-B780-E24A-AF88-402CA2DF098D}" type="datetimeFigureOut">
              <a:rPr lang="en-US" smtClean="0"/>
              <a:pPr/>
              <a:t>5/16/2016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B63C4-803A-164C-85DA-AEE8F06680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CE0CF-B780-E24A-AF88-402CA2DF098D}" type="datetimeFigureOut">
              <a:rPr lang="en-US" smtClean="0"/>
              <a:pPr/>
              <a:t>5/16/2016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B63C4-803A-164C-85DA-AEE8F06680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CE0CF-B780-E24A-AF88-402CA2DF098D}" type="datetimeFigureOut">
              <a:rPr lang="en-US" smtClean="0"/>
              <a:pPr/>
              <a:t>5/16/2016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B63C4-803A-164C-85DA-AEE8F06680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dirty="0" smtClean="0"/>
              <a:t>Asıl başlık stili için tıklatın</a:t>
            </a:r>
            <a:endParaRPr lang="tr-TR" dirty="0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endParaRPr lang="tr-TR" alt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endParaRPr lang="tr-TR" alt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8EC35883-8175-464A-AB4B-8D407C8FB436}" type="slidenum">
              <a:rPr lang="tr-TR" altLang="tr-TR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3110103188"/>
      </p:ext>
    </p:extLst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endParaRPr lang="tr-TR" alt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endParaRPr lang="tr-TR" alt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DA0C7A5A-2818-4960-901F-9DBF22630BEE}" type="slidenum">
              <a:rPr lang="tr-TR" altLang="tr-TR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1844088419"/>
      </p:ext>
    </p:extLst>
  </p:cSld>
  <p:clrMapOvr>
    <a:masterClrMapping/>
  </p:clrMapOvr>
  <p:transition spd="med">
    <p:randomBa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endParaRPr lang="tr-TR" alt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endParaRPr lang="tr-TR" alt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61D6FF55-4B97-4877-9B37-43A686110DCE}" type="slidenum">
              <a:rPr lang="tr-TR" altLang="tr-TR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1795681204"/>
      </p:ext>
    </p:extLst>
  </p:cSld>
  <p:clrMapOvr>
    <a:masterClrMapping/>
  </p:clrMapOvr>
  <p:transition spd="med">
    <p:randomBa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endParaRPr lang="tr-TR" altLang="tr-T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endParaRPr lang="tr-TR" altLang="tr-T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2ABFDFAC-6EFC-489B-A86B-BAFECE5CA04D}" type="slidenum">
              <a:rPr lang="tr-TR" altLang="tr-TR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919755900"/>
      </p:ext>
    </p:extLst>
  </p:cSld>
  <p:clrMapOvr>
    <a:masterClrMapping/>
  </p:clrMapOvr>
  <p:transition spd="med">
    <p:randomBa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endParaRPr lang="tr-TR" altLang="tr-T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endParaRPr lang="tr-TR" altLang="tr-T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585BF020-355F-4780-B6E1-A7DC00B3DBD6}" type="slidenum">
              <a:rPr lang="tr-TR" altLang="tr-TR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2377920564"/>
      </p:ext>
    </p:extLst>
  </p:cSld>
  <p:clrMapOvr>
    <a:masterClrMapping/>
  </p:clrMapOvr>
  <p:transition spd="med">
    <p:randomBa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endParaRPr lang="tr-TR" alt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endParaRPr lang="tr-TR" altLang="tr-T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0CA8D704-25F9-45DD-AAD4-492F1711DE07}" type="slidenum">
              <a:rPr lang="tr-TR" altLang="tr-TR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1155484406"/>
      </p:ext>
    </p:extLst>
  </p:cSld>
  <p:clrMapOvr>
    <a:masterClrMapping/>
  </p:clrMapOvr>
  <p:transition spd="med">
    <p:randomBa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endParaRPr lang="tr-TR" altLang="tr-T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endParaRPr lang="tr-TR" altLang="tr-T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D6CEB249-EEE8-4A71-B70A-01FD6D1E7A44}" type="slidenum">
              <a:rPr lang="tr-TR" altLang="tr-TR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3074068235"/>
      </p:ext>
    </p:extLst>
  </p:cSld>
  <p:clrMapOvr>
    <a:masterClrMapping/>
  </p:clrMapOvr>
  <p:transition spd="med">
    <p:randomBa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endParaRPr lang="tr-TR" altLang="tr-T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endParaRPr lang="tr-TR" altLang="tr-T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F4BC8874-E91C-42FF-9373-A2EB65B7F595}" type="slidenum">
              <a:rPr lang="tr-TR" altLang="tr-TR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2768801593"/>
      </p:ext>
    </p:extLst>
  </p:cSld>
  <p:clrMapOvr>
    <a:masterClrMapping/>
  </p:clrMapOvr>
  <p:transition spd="med">
    <p:randomBa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CE0CF-B780-E24A-AF88-402CA2DF098D}" type="datetimeFigureOut">
              <a:rPr lang="en-US" smtClean="0"/>
              <a:pPr/>
              <a:t>5/16/2016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B63C4-803A-164C-85DA-AEE8F066809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900" y="6350756"/>
            <a:ext cx="838200" cy="2247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endParaRPr lang="tr-TR" altLang="tr-T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endParaRPr lang="tr-TR" altLang="tr-T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FB0349E2-53B4-4AE2-AB28-76F0262B81DB}" type="slidenum">
              <a:rPr lang="tr-TR" altLang="tr-TR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1788810463"/>
      </p:ext>
    </p:extLst>
  </p:cSld>
  <p:clrMapOvr>
    <a:masterClrMapping/>
  </p:clrMapOvr>
  <p:transition spd="med">
    <p:randomBar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endParaRPr lang="tr-TR" alt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endParaRPr lang="tr-TR" alt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8CD6C70E-F39C-4C6B-BB2A-810B752701C5}" type="slidenum">
              <a:rPr lang="tr-TR" altLang="tr-TR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1301536236"/>
      </p:ext>
    </p:extLst>
  </p:cSld>
  <p:clrMapOvr>
    <a:masterClrMapping/>
  </p:clrMapOvr>
  <p:transition spd="med">
    <p:randomBa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endParaRPr lang="tr-TR" alt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endParaRPr lang="tr-TR" alt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B0E98315-860C-4564-90B1-31E34A8C5045}" type="slidenum">
              <a:rPr lang="tr-TR" altLang="tr-TR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1911296229"/>
      </p:ext>
    </p:extLst>
  </p:cSld>
  <p:clrMapOvr>
    <a:masterClrMapping/>
  </p:clrMapOvr>
  <p:transition spd="med">
    <p:randomBar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915B6D28-E0A0-47B4-9032-052B19F0B38A}" type="datetimeFigureOut">
              <a:rPr lang="tr-TR" smtClean="0">
                <a:solidFill>
                  <a:srgbClr val="464653"/>
                </a:solidFill>
              </a:rPr>
              <a:pPr/>
              <a:t>16.05.2016</a:t>
            </a:fld>
            <a:endParaRPr lang="tr-TR">
              <a:solidFill>
                <a:srgbClr val="464653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tr-TR">
              <a:solidFill>
                <a:srgbClr val="464653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33CC67D8-D019-4733-B584-AE4B78FFA39B}" type="slidenum">
              <a:rPr lang="tr-TR" smtClean="0">
                <a:solidFill>
                  <a:srgbClr val="464653"/>
                </a:solidFill>
              </a:rPr>
              <a:pPr/>
              <a:t>‹#›</a:t>
            </a:fld>
            <a:endParaRPr lang="tr-TR">
              <a:solidFill>
                <a:srgbClr val="464653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0270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B6D28-E0A0-47B4-9032-052B19F0B38A}" type="datetimeFigureOut">
              <a:rPr lang="tr-TR" smtClean="0">
                <a:solidFill>
                  <a:srgbClr val="464653"/>
                </a:solidFill>
              </a:rPr>
              <a:pPr/>
              <a:t>16.05.2016</a:t>
            </a:fld>
            <a:endParaRPr lang="tr-TR">
              <a:solidFill>
                <a:srgbClr val="46465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46465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C67D8-D019-4733-B584-AE4B78FFA39B}" type="slidenum">
              <a:rPr lang="tr-TR" smtClean="0">
                <a:solidFill>
                  <a:srgbClr val="464653"/>
                </a:solidFill>
              </a:rPr>
              <a:pPr/>
              <a:t>‹#›</a:t>
            </a:fld>
            <a:endParaRPr lang="tr-TR">
              <a:solidFill>
                <a:srgbClr val="464653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8901946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915B6D28-E0A0-47B4-9032-052B19F0B38A}" type="datetimeFigureOut">
              <a:rPr lang="tr-TR" smtClean="0">
                <a:solidFill>
                  <a:srgbClr val="DDE9EC"/>
                </a:solidFill>
              </a:rPr>
              <a:pPr/>
              <a:t>16.05.2016</a:t>
            </a:fld>
            <a:endParaRPr lang="tr-TR">
              <a:solidFill>
                <a:srgbClr val="DDE9E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tr-TR">
              <a:solidFill>
                <a:srgbClr val="DDE9E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33CC67D8-D019-4733-B584-AE4B78FFA39B}" type="slidenum">
              <a:rPr lang="tr-TR" smtClean="0">
                <a:solidFill>
                  <a:srgbClr val="DDE9EC"/>
                </a:solidFill>
              </a:rPr>
              <a:pPr/>
              <a:t>‹#›</a:t>
            </a:fld>
            <a:endParaRPr lang="tr-TR">
              <a:solidFill>
                <a:srgbClr val="DDE9EC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053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B6D28-E0A0-47B4-9032-052B19F0B38A}" type="datetimeFigureOut">
              <a:rPr lang="tr-TR" smtClean="0">
                <a:solidFill>
                  <a:srgbClr val="464653"/>
                </a:solidFill>
              </a:rPr>
              <a:pPr/>
              <a:t>16.05.2016</a:t>
            </a:fld>
            <a:endParaRPr lang="tr-TR">
              <a:solidFill>
                <a:srgbClr val="46465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464653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C67D8-D019-4733-B584-AE4B78FFA39B}" type="slidenum">
              <a:rPr lang="tr-TR" smtClean="0">
                <a:solidFill>
                  <a:srgbClr val="464653"/>
                </a:solidFill>
              </a:rPr>
              <a:pPr/>
              <a:t>‹#›</a:t>
            </a:fld>
            <a:endParaRPr lang="tr-TR">
              <a:solidFill>
                <a:srgbClr val="464653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6713515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B6D28-E0A0-47B4-9032-052B19F0B38A}" type="datetimeFigureOut">
              <a:rPr lang="tr-TR" smtClean="0">
                <a:solidFill>
                  <a:srgbClr val="464653"/>
                </a:solidFill>
              </a:rPr>
              <a:pPr/>
              <a:t>16.05.2016</a:t>
            </a:fld>
            <a:endParaRPr lang="tr-TR">
              <a:solidFill>
                <a:srgbClr val="464653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464653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C67D8-D019-4733-B584-AE4B78FFA39B}" type="slidenum">
              <a:rPr lang="tr-TR" smtClean="0">
                <a:solidFill>
                  <a:srgbClr val="464653"/>
                </a:solidFill>
              </a:rPr>
              <a:pPr/>
              <a:t>‹#›</a:t>
            </a:fld>
            <a:endParaRPr lang="tr-TR">
              <a:solidFill>
                <a:srgbClr val="464653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382232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B6D28-E0A0-47B4-9032-052B19F0B38A}" type="datetimeFigureOut">
              <a:rPr lang="tr-TR" smtClean="0">
                <a:solidFill>
                  <a:srgbClr val="464653"/>
                </a:solidFill>
              </a:rPr>
              <a:pPr/>
              <a:t>16.05.2016</a:t>
            </a:fld>
            <a:endParaRPr lang="tr-TR">
              <a:solidFill>
                <a:srgbClr val="464653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464653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C67D8-D019-4733-B584-AE4B78FFA39B}" type="slidenum">
              <a:rPr lang="tr-TR" smtClean="0">
                <a:solidFill>
                  <a:srgbClr val="464653"/>
                </a:solidFill>
              </a:rPr>
              <a:pPr/>
              <a:t>‹#›</a:t>
            </a:fld>
            <a:endParaRPr lang="tr-TR">
              <a:solidFill>
                <a:srgbClr val="464653"/>
              </a:solidFill>
            </a:endParaRPr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8939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B6D28-E0A0-47B4-9032-052B19F0B38A}" type="datetimeFigureOut">
              <a:rPr lang="tr-TR" smtClean="0">
                <a:solidFill>
                  <a:srgbClr val="464653"/>
                </a:solidFill>
              </a:rPr>
              <a:pPr/>
              <a:t>16.05.2016</a:t>
            </a:fld>
            <a:endParaRPr lang="tr-TR">
              <a:solidFill>
                <a:srgbClr val="464653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46465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C67D8-D019-4733-B584-AE4B78FFA39B}" type="slidenum">
              <a:rPr lang="tr-TR" smtClean="0">
                <a:solidFill>
                  <a:srgbClr val="464653"/>
                </a:solidFill>
              </a:rPr>
              <a:pPr/>
              <a:t>‹#›</a:t>
            </a:fld>
            <a:endParaRPr lang="tr-TR">
              <a:solidFill>
                <a:srgbClr val="464653"/>
              </a:solidFill>
            </a:endParaRPr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643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70998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2098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CE0CF-B780-E24A-AF88-402CA2DF098D}" type="datetimeFigureOut">
              <a:rPr lang="en-US" smtClean="0"/>
              <a:pPr/>
              <a:t>5/16/2016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B63C4-803A-164C-85DA-AEE8F06680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B6D28-E0A0-47B4-9032-052B19F0B38A}" type="datetimeFigureOut">
              <a:rPr lang="tr-TR" smtClean="0">
                <a:solidFill>
                  <a:srgbClr val="464653"/>
                </a:solidFill>
              </a:rPr>
              <a:pPr/>
              <a:t>16.05.2016</a:t>
            </a:fld>
            <a:endParaRPr lang="tr-TR">
              <a:solidFill>
                <a:srgbClr val="46465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464653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C67D8-D019-4733-B584-AE4B78FFA39B}" type="slidenum">
              <a:rPr lang="tr-TR" smtClean="0">
                <a:solidFill>
                  <a:srgbClr val="464653"/>
                </a:solidFill>
              </a:rPr>
              <a:pPr/>
              <a:t>‹#›</a:t>
            </a:fld>
            <a:endParaRPr lang="tr-TR">
              <a:solidFill>
                <a:srgbClr val="464653"/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016181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B6D28-E0A0-47B4-9032-052B19F0B38A}" type="datetimeFigureOut">
              <a:rPr lang="tr-TR" smtClean="0">
                <a:solidFill>
                  <a:srgbClr val="DDE9EC"/>
                </a:solidFill>
              </a:rPr>
              <a:pPr/>
              <a:t>16.05.2016</a:t>
            </a:fld>
            <a:endParaRPr lang="tr-TR">
              <a:solidFill>
                <a:srgbClr val="DDE9E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DE9E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C67D8-D019-4733-B584-AE4B78FFA39B}" type="slidenum">
              <a:rPr lang="tr-TR" smtClean="0">
                <a:solidFill>
                  <a:srgbClr val="DDE9EC"/>
                </a:solidFill>
              </a:rPr>
              <a:pPr/>
              <a:t>‹#›</a:t>
            </a:fld>
            <a:endParaRPr lang="tr-TR">
              <a:solidFill>
                <a:srgbClr val="DDE9EC"/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4323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B6D28-E0A0-47B4-9032-052B19F0B38A}" type="datetimeFigureOut">
              <a:rPr lang="tr-TR" smtClean="0">
                <a:solidFill>
                  <a:srgbClr val="464653"/>
                </a:solidFill>
              </a:rPr>
              <a:pPr/>
              <a:t>16.05.2016</a:t>
            </a:fld>
            <a:endParaRPr lang="tr-TR">
              <a:solidFill>
                <a:srgbClr val="46465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46465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C67D8-D019-4733-B584-AE4B78FFA39B}" type="slidenum">
              <a:rPr lang="tr-TR" smtClean="0">
                <a:solidFill>
                  <a:srgbClr val="464653"/>
                </a:solidFill>
              </a:rPr>
              <a:pPr/>
              <a:t>‹#›</a:t>
            </a:fld>
            <a:endParaRPr lang="tr-TR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2102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B6D28-E0A0-47B4-9032-052B19F0B38A}" type="datetimeFigureOut">
              <a:rPr lang="tr-TR" smtClean="0">
                <a:solidFill>
                  <a:srgbClr val="464653"/>
                </a:solidFill>
              </a:rPr>
              <a:pPr/>
              <a:t>16.05.2016</a:t>
            </a:fld>
            <a:endParaRPr lang="tr-TR">
              <a:solidFill>
                <a:srgbClr val="46465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46465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C67D8-D019-4733-B584-AE4B78FFA39B}" type="slidenum">
              <a:rPr lang="tr-TR" smtClean="0">
                <a:solidFill>
                  <a:srgbClr val="464653"/>
                </a:solidFill>
              </a:rPr>
              <a:pPr/>
              <a:t>‹#›</a:t>
            </a:fld>
            <a:endParaRPr lang="tr-TR">
              <a:solidFill>
                <a:srgbClr val="464653"/>
              </a:solidFill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12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CE0CF-B780-E24A-AF88-402CA2DF098D}" type="datetimeFigureOut">
              <a:rPr lang="en-US" smtClean="0"/>
              <a:pPr/>
              <a:t>5/16/2016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B63C4-803A-164C-85DA-AEE8F06680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CE0CF-B780-E24A-AF88-402CA2DF098D}" type="datetimeFigureOut">
              <a:rPr lang="en-US" smtClean="0"/>
              <a:pPr/>
              <a:t>5/16/2016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B63C4-803A-164C-85DA-AEE8F06680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CE0CF-B780-E24A-AF88-402CA2DF098D}" type="datetimeFigureOut">
              <a:rPr lang="en-US" smtClean="0"/>
              <a:pPr/>
              <a:t>5/16/2016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B63C4-803A-164C-85DA-AEE8F06680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CE0CF-B780-E24A-AF88-402CA2DF098D}" type="datetimeFigureOut">
              <a:rPr lang="en-US" smtClean="0"/>
              <a:pPr/>
              <a:t>5/16/2016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B63C4-803A-164C-85DA-AEE8F06680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CE0CF-B780-E24A-AF88-402CA2DF098D}" type="datetimeFigureOut">
              <a:rPr lang="en-US" smtClean="0"/>
              <a:pPr/>
              <a:t>5/16/2016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B63C4-803A-164C-85DA-AEE8F06680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7085" y="76200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208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62642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>
                    <a:tint val="75000"/>
                  </a:schemeClr>
                </a:solidFill>
                <a:latin typeface="Kelson Sans Light"/>
                <a:cs typeface="Kelson Sans Light"/>
              </a:defRPr>
            </a:lvl1pPr>
          </a:lstStyle>
          <a:p>
            <a:fld id="{3F8CE0CF-B780-E24A-AF88-402CA2DF098D}" type="datetimeFigureOut">
              <a:rPr lang="en-US" smtClean="0"/>
              <a:pPr/>
              <a:t>5/16/2016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1800" y="58086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DB63C4-803A-164C-85DA-AEE8F066809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4400" b="0" i="0" kern="1200">
          <a:solidFill>
            <a:srgbClr val="D5384B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b="0" i="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b="0" i="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b="0" i="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Click to edit Master text styles</a:t>
            </a:r>
          </a:p>
          <a:p>
            <a:pPr lvl="1"/>
            <a:r>
              <a:rPr lang="tr-TR" altLang="tr-TR" smtClean="0"/>
              <a:t>Second level</a:t>
            </a:r>
          </a:p>
          <a:p>
            <a:pPr lvl="2"/>
            <a:r>
              <a:rPr lang="tr-TR" altLang="tr-TR" smtClean="0"/>
              <a:t>Third level</a:t>
            </a:r>
          </a:p>
          <a:p>
            <a:pPr lvl="3"/>
            <a:r>
              <a:rPr lang="tr-TR" altLang="tr-TR" smtClean="0"/>
              <a:t>Fourth level</a:t>
            </a:r>
          </a:p>
          <a:p>
            <a:pPr lvl="4"/>
            <a:r>
              <a:rPr lang="tr-TR" altLang="tr-TR" smtClean="0"/>
              <a:t>Fifth level</a:t>
            </a:r>
          </a:p>
        </p:txBody>
      </p:sp>
      <p:sp>
        <p:nvSpPr>
          <p:cNvPr id="7372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altLang="tr-TR" smtClean="0">
              <a:cs typeface="Arial" pitchFamily="34" charset="0"/>
            </a:endParaRPr>
          </a:p>
        </p:txBody>
      </p:sp>
      <p:sp>
        <p:nvSpPr>
          <p:cNvPr id="7372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altLang="tr-TR" dirty="0" smtClean="0">
              <a:cs typeface="Arial" pitchFamily="34" charset="0"/>
            </a:endParaRPr>
          </a:p>
        </p:txBody>
      </p:sp>
      <p:sp>
        <p:nvSpPr>
          <p:cNvPr id="7372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E265F71-C709-411B-A5FB-9000DBBE7FAB}" type="slidenum">
              <a:rPr lang="tr-TR" altLang="tr-TR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tr-TR" altLang="tr-TR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104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randomBar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defTabSz="914400"/>
            <a:fld id="{915B6D28-E0A0-47B4-9032-052B19F0B38A}" type="datetimeFigureOut">
              <a:rPr lang="tr-TR" smtClean="0">
                <a:solidFill>
                  <a:srgbClr val="464653"/>
                </a:solidFill>
              </a:rPr>
              <a:pPr defTabSz="914400"/>
              <a:t>16.05.2016</a:t>
            </a:fld>
            <a:endParaRPr lang="tr-TR">
              <a:solidFill>
                <a:srgbClr val="464653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defTabSz="914400"/>
            <a:endParaRPr lang="tr-TR">
              <a:solidFill>
                <a:srgbClr val="464653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defTabSz="914400"/>
            <a:fld id="{33CC67D8-D019-4733-B584-AE4B78FFA39B}" type="slidenum">
              <a:rPr lang="tr-TR" smtClean="0">
                <a:solidFill>
                  <a:srgbClr val="464653"/>
                </a:solidFill>
              </a:rPr>
              <a:pPr defTabSz="914400"/>
              <a:t>‹#›</a:t>
            </a:fld>
            <a:endParaRPr lang="tr-TR">
              <a:solidFill>
                <a:srgbClr val="464653"/>
              </a:solidFill>
            </a:endParaRPr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589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0.xml"/><Relationship Id="rId3" Type="http://schemas.openxmlformats.org/officeDocument/2006/relationships/diagramLayout" Target="../diagrams/layout9.xml"/><Relationship Id="rId7" Type="http://schemas.openxmlformats.org/officeDocument/2006/relationships/diagramData" Target="../diagrams/data10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9.xml"/><Relationship Id="rId11" Type="http://schemas.microsoft.com/office/2007/relationships/diagramDrawing" Target="../diagrams/drawing10.xml"/><Relationship Id="rId5" Type="http://schemas.openxmlformats.org/officeDocument/2006/relationships/diagramColors" Target="../diagrams/colors9.xml"/><Relationship Id="rId10" Type="http://schemas.openxmlformats.org/officeDocument/2006/relationships/diagramColors" Target="../diagrams/colors10.xml"/><Relationship Id="rId4" Type="http://schemas.openxmlformats.org/officeDocument/2006/relationships/diagramQuickStyle" Target="../diagrams/quickStyle9.xml"/><Relationship Id="rId9" Type="http://schemas.openxmlformats.org/officeDocument/2006/relationships/diagramQuickStyle" Target="../diagrams/quickStyl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3.xml"/><Relationship Id="rId3" Type="http://schemas.openxmlformats.org/officeDocument/2006/relationships/diagramLayout" Target="../diagrams/layout12.xml"/><Relationship Id="rId7" Type="http://schemas.openxmlformats.org/officeDocument/2006/relationships/diagramData" Target="../diagrams/data13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2.xml"/><Relationship Id="rId11" Type="http://schemas.microsoft.com/office/2007/relationships/diagramDrawing" Target="../diagrams/drawing13.xml"/><Relationship Id="rId5" Type="http://schemas.openxmlformats.org/officeDocument/2006/relationships/diagramColors" Target="../diagrams/colors12.xml"/><Relationship Id="rId10" Type="http://schemas.openxmlformats.org/officeDocument/2006/relationships/diagramColors" Target="../diagrams/colors13.xml"/><Relationship Id="rId4" Type="http://schemas.openxmlformats.org/officeDocument/2006/relationships/diagramQuickStyle" Target="../diagrams/quickStyle12.xml"/><Relationship Id="rId9" Type="http://schemas.openxmlformats.org/officeDocument/2006/relationships/diagramQuickStyle" Target="../diagrams/quickStyl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1.xml"/><Relationship Id="rId5" Type="http://schemas.openxmlformats.org/officeDocument/2006/relationships/diagramQuickStyle" Target="../diagrams/quickStyle21.xml"/><Relationship Id="rId4" Type="http://schemas.openxmlformats.org/officeDocument/2006/relationships/diagramLayout" Target="../diagrams/layout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ec.europa.eu/programmes/erasmus-plus/projects/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ec.europa.eu/programmes/erasmus-plus/projects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hyperlink" Target="http://www.etwinning.net/tr/pub/index.htm" TargetMode="External"/><Relationship Id="rId7" Type="http://schemas.openxmlformats.org/officeDocument/2006/relationships/image" Target="../media/image31.png"/><Relationship Id="rId2" Type="http://schemas.openxmlformats.org/officeDocument/2006/relationships/hyperlink" Target="http://www.schooleducationgateway.eu/en/pub/index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hyperlink" Target="http://ec.europa.eu/epale/en/partner-search" TargetMode="External"/><Relationship Id="rId4" Type="http://schemas.openxmlformats.org/officeDocument/2006/relationships/hyperlink" Target="https://www.salto-youth.net/tools/otlas-partner-finding/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Erzurum, 17 </a:t>
            </a: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Mayıs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C:\Users\rkasapoglu\AppData\Local\Microsoft\Windows\Temporary Internet Files\Content.Outlook\9GONO3OS\ab_bakanligi_yazili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4664"/>
            <a:ext cx="1152128" cy="864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613" y="404664"/>
            <a:ext cx="1638894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Resim 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476672"/>
            <a:ext cx="2933725" cy="852805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0" y="162880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104819" y="4293096"/>
            <a:ext cx="49343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/>
            <a:r>
              <a:rPr lang="tr-TR" sz="3200" b="1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ERASMUS+ PROGRAMI</a:t>
            </a:r>
            <a:endParaRPr lang="tr-TR" sz="32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86000" y="364502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400"/>
            <a:r>
              <a:rPr lang="tr-TR" b="1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‘Türkiye’nin AB’ye Üyelik Süreci’</a:t>
            </a:r>
          </a:p>
          <a:p>
            <a:pPr algn="ctr" defTabSz="914400"/>
            <a:r>
              <a:rPr lang="tr-TR" b="1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Sivil Toplumla Diyalog Toplantısı</a:t>
            </a:r>
          </a:p>
        </p:txBody>
      </p:sp>
    </p:spTree>
    <p:extLst>
      <p:ext uri="{BB962C8B-B14F-4D97-AF65-F5344CB8AC3E}">
        <p14:creationId xmlns:p14="http://schemas.microsoft.com/office/powerpoint/2010/main" val="326415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91218129"/>
              </p:ext>
            </p:extLst>
          </p:nvPr>
        </p:nvGraphicFramePr>
        <p:xfrm>
          <a:off x="228600" y="685800"/>
          <a:ext cx="8610600" cy="556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31004016"/>
      </p:ext>
    </p:extLst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4"/>
          <p:cNvSpPr txBox="1">
            <a:spLocks/>
          </p:cNvSpPr>
          <p:nvPr/>
        </p:nvSpPr>
        <p:spPr bwMode="auto">
          <a:xfrm>
            <a:off x="487363" y="1341438"/>
            <a:ext cx="8229600" cy="420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8001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FontTx/>
              <a:buNone/>
            </a:pPr>
            <a:r>
              <a:rPr lang="tr-TR" altLang="tr-TR" sz="2000" smtClean="0">
                <a:solidFill>
                  <a:srgbClr val="000000"/>
                </a:solidFill>
                <a:cs typeface="Arial" pitchFamily="34" charset="0"/>
              </a:rPr>
              <a:t> </a:t>
            </a:r>
            <a:endParaRPr lang="tr-TR" altLang="tr-TR" sz="2000" smtClean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" name="Title 4"/>
          <p:cNvSpPr txBox="1">
            <a:spLocks/>
          </p:cNvSpPr>
          <p:nvPr/>
        </p:nvSpPr>
        <p:spPr>
          <a:xfrm>
            <a:off x="457200" y="228600"/>
            <a:ext cx="4495800" cy="6096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defTabSz="914400"/>
            <a:r>
              <a:rPr lang="tr-TR" altLang="tr-TR" sz="2800" dirty="0">
                <a:solidFill>
                  <a:srgbClr val="D5384B"/>
                </a:solidFill>
                <a:latin typeface="Arial"/>
                <a:cs typeface="Arial"/>
              </a:rPr>
              <a:t>Erasmus+ Program Yapısı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048000" y="5181602"/>
            <a:ext cx="3048000" cy="914398"/>
            <a:chOff x="3078163" y="5181602"/>
            <a:chExt cx="3048000" cy="914398"/>
          </a:xfrm>
        </p:grpSpPr>
        <p:sp>
          <p:nvSpPr>
            <p:cNvPr id="5" name="Freeform 4"/>
            <p:cNvSpPr/>
            <p:nvPr/>
          </p:nvSpPr>
          <p:spPr>
            <a:xfrm>
              <a:off x="3078163" y="5181602"/>
              <a:ext cx="3048000" cy="278814"/>
            </a:xfrm>
            <a:custGeom>
              <a:avLst/>
              <a:gdLst>
                <a:gd name="connsiteX0" fmla="*/ 0 w 3048000"/>
                <a:gd name="connsiteY0" fmla="*/ 0 h 557629"/>
                <a:gd name="connsiteX1" fmla="*/ 3048000 w 3048000"/>
                <a:gd name="connsiteY1" fmla="*/ 0 h 557629"/>
                <a:gd name="connsiteX2" fmla="*/ 3048000 w 3048000"/>
                <a:gd name="connsiteY2" fmla="*/ 557629 h 557629"/>
                <a:gd name="connsiteX3" fmla="*/ 0 w 3048000"/>
                <a:gd name="connsiteY3" fmla="*/ 557629 h 557629"/>
                <a:gd name="connsiteX4" fmla="*/ 0 w 3048000"/>
                <a:gd name="connsiteY4" fmla="*/ 0 h 557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8000" h="557629">
                  <a:moveTo>
                    <a:pt x="0" y="0"/>
                  </a:moveTo>
                  <a:lnTo>
                    <a:pt x="3048000" y="0"/>
                  </a:lnTo>
                  <a:lnTo>
                    <a:pt x="3048000" y="557629"/>
                  </a:lnTo>
                  <a:lnTo>
                    <a:pt x="0" y="5576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3792" tIns="65024" rIns="113792" bIns="65024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1400" b="1" kern="1200" dirty="0" smtClean="0">
                  <a:solidFill>
                    <a:schemeClr val="bg1"/>
                  </a:solidFill>
                  <a:ea typeface="Tahoma" panose="020B0604030504040204" pitchFamily="34" charset="0"/>
                  <a:cs typeface="Times New Roman" panose="02020603050405020304" pitchFamily="18" charset="0"/>
                </a:rPr>
                <a:t>Özel Eylemler</a:t>
              </a:r>
              <a:endParaRPr lang="tr-TR" sz="1400" b="1" kern="1200" dirty="0">
                <a:solidFill>
                  <a:schemeClr val="bg1"/>
                </a:solidFill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3078163" y="5460417"/>
              <a:ext cx="3048000" cy="635583"/>
            </a:xfrm>
            <a:custGeom>
              <a:avLst/>
              <a:gdLst>
                <a:gd name="connsiteX0" fmla="*/ 0 w 3048000"/>
                <a:gd name="connsiteY0" fmla="*/ 0 h 521371"/>
                <a:gd name="connsiteX1" fmla="*/ 3048000 w 3048000"/>
                <a:gd name="connsiteY1" fmla="*/ 0 h 521371"/>
                <a:gd name="connsiteX2" fmla="*/ 3048000 w 3048000"/>
                <a:gd name="connsiteY2" fmla="*/ 521371 h 521371"/>
                <a:gd name="connsiteX3" fmla="*/ 0 w 3048000"/>
                <a:gd name="connsiteY3" fmla="*/ 521371 h 521371"/>
                <a:gd name="connsiteX4" fmla="*/ 0 w 3048000"/>
                <a:gd name="connsiteY4" fmla="*/ 0 h 521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8000" h="521371">
                  <a:moveTo>
                    <a:pt x="0" y="0"/>
                  </a:moveTo>
                  <a:lnTo>
                    <a:pt x="3048000" y="0"/>
                  </a:lnTo>
                  <a:lnTo>
                    <a:pt x="3048000" y="521371"/>
                  </a:lnTo>
                  <a:lnTo>
                    <a:pt x="0" y="5213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4676" tIns="74676" rIns="99568" bIns="112014" numCol="1" spcCol="1270" anchor="t" anchorCtr="0">
              <a:noAutofit/>
            </a:bodyPr>
            <a:lstStyle/>
            <a:p>
              <a:pPr marL="114300" lvl="1" indent="-114300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tr-TR" sz="1600" kern="1200" dirty="0" smtClean="0">
                  <a:cs typeface="Times New Roman" panose="02020603050405020304" pitchFamily="18" charset="0"/>
                </a:rPr>
                <a:t>Jean Monnet</a:t>
              </a:r>
            </a:p>
            <a:p>
              <a:pPr marL="114300" lvl="1" indent="-114300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tr-TR" sz="1600" dirty="0">
                  <a:cs typeface="Times New Roman" panose="02020603050405020304" pitchFamily="18" charset="0"/>
                </a:rPr>
                <a:t>Spor Destekleri</a:t>
              </a:r>
            </a:p>
            <a:p>
              <a:pPr marL="114300" lvl="1" indent="-11430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tr-TR" sz="1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59772" y="838200"/>
            <a:ext cx="2507456" cy="880118"/>
            <a:chOff x="2571" y="2950"/>
            <a:chExt cx="2507456" cy="880118"/>
          </a:xfrm>
          <a:solidFill>
            <a:schemeClr val="accent5">
              <a:lumMod val="50000"/>
            </a:schemeClr>
          </a:solidFill>
        </p:grpSpPr>
        <p:sp>
          <p:nvSpPr>
            <p:cNvPr id="8" name="Rectangle 7"/>
            <p:cNvSpPr/>
            <p:nvPr/>
          </p:nvSpPr>
          <p:spPr>
            <a:xfrm>
              <a:off x="2571" y="2950"/>
              <a:ext cx="2507456" cy="880118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ectangle 8"/>
            <p:cNvSpPr/>
            <p:nvPr/>
          </p:nvSpPr>
          <p:spPr>
            <a:xfrm>
              <a:off x="2571" y="2950"/>
              <a:ext cx="2507456" cy="88011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2240" tIns="81280" rIns="142240" bIns="8128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2000" b="1" kern="1200" dirty="0" smtClean="0">
                  <a:solidFill>
                    <a:schemeClr val="bg1"/>
                  </a:solidFill>
                  <a:ea typeface="Tahoma" panose="020B0604030504040204" pitchFamily="34" charset="0"/>
                  <a:cs typeface="Times New Roman" panose="02020603050405020304" pitchFamily="18" charset="0"/>
                </a:rPr>
                <a:t>1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1600" b="1" kern="1200" dirty="0" smtClean="0">
                  <a:solidFill>
                    <a:schemeClr val="bg1"/>
                  </a:solidFill>
                  <a:ea typeface="Tahoma" panose="020B0604030504040204" pitchFamily="34" charset="0"/>
                  <a:cs typeface="Times New Roman" panose="02020603050405020304" pitchFamily="18" charset="0"/>
                </a:rPr>
                <a:t>Bireylerin Öğrenme Hareketliliği (KA1)</a:t>
              </a:r>
              <a:endParaRPr lang="tr-TR" sz="1600" b="1" kern="1200" dirty="0">
                <a:solidFill>
                  <a:schemeClr val="bg1"/>
                </a:solidFill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9772" y="1752600"/>
            <a:ext cx="2507456" cy="4343400"/>
            <a:chOff x="2571" y="883069"/>
            <a:chExt cx="2507456" cy="3953021"/>
          </a:xfrm>
        </p:grpSpPr>
        <p:sp>
          <p:nvSpPr>
            <p:cNvPr id="11" name="Rectangle 10"/>
            <p:cNvSpPr/>
            <p:nvPr/>
          </p:nvSpPr>
          <p:spPr>
            <a:xfrm>
              <a:off x="2571" y="883069"/>
              <a:ext cx="2507456" cy="395302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Rectangle 11"/>
            <p:cNvSpPr/>
            <p:nvPr/>
          </p:nvSpPr>
          <p:spPr>
            <a:xfrm>
              <a:off x="2571" y="917350"/>
              <a:ext cx="2507456" cy="3000180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85344" bIns="96012" numCol="1" spcCol="1270" anchor="t" anchorCtr="0">
              <a:noAutofit/>
            </a:bodyPr>
            <a:lstStyle/>
            <a:p>
              <a:pPr marL="179388" lvl="1" indent="-179388" algn="l" defTabSz="5334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har char="••"/>
              </a:pPr>
              <a:r>
                <a:rPr lang="tr-TR" sz="1600" b="1" kern="1200" dirty="0" smtClean="0">
                  <a:solidFill>
                    <a:schemeClr val="tx1"/>
                  </a:solidFill>
                  <a:ea typeface="Tahoma" pitchFamily="34" charset="0"/>
                  <a:cs typeface="Times New Roman" panose="02020603050405020304" pitchFamily="18" charset="0"/>
                </a:rPr>
                <a:t>Personel Hareketliliği</a:t>
              </a:r>
            </a:p>
            <a:p>
              <a:pPr marL="0" lvl="1" algn="l" defTabSz="5334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endParaRPr lang="tr-TR" sz="1600" kern="1200" dirty="0">
                <a:ea typeface="Tahoma" pitchFamily="34" charset="0"/>
                <a:cs typeface="Times New Roman" panose="02020603050405020304" pitchFamily="18" charset="0"/>
              </a:endParaRPr>
            </a:p>
            <a:p>
              <a:pPr marL="179388" lvl="1" indent="-179388" algn="l" defTabSz="5334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har char="••"/>
              </a:pPr>
              <a:r>
                <a:rPr lang="tr-TR" sz="1600" b="1" kern="1200" dirty="0" smtClean="0">
                  <a:ea typeface="Tahoma" pitchFamily="34" charset="0"/>
                  <a:cs typeface="Times New Roman" panose="02020603050405020304" pitchFamily="18" charset="0"/>
                </a:rPr>
                <a:t>Yüksek öğretim/mesleki eğitim öğrencilerinin hareketliliği</a:t>
              </a:r>
              <a:endParaRPr lang="tr-TR" sz="1600" b="1" kern="1200" dirty="0">
                <a:ea typeface="Tahoma" pitchFamily="34" charset="0"/>
                <a:cs typeface="Times New Roman" panose="02020603050405020304" pitchFamily="18" charset="0"/>
              </a:endParaRPr>
            </a:p>
            <a:p>
              <a:pPr marL="179388" lvl="1" indent="-179388" algn="l" defTabSz="5334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har char="••"/>
              </a:pPr>
              <a:endParaRPr lang="tr-TR" sz="1600" kern="1200" dirty="0">
                <a:ea typeface="Tahoma" pitchFamily="34" charset="0"/>
                <a:cs typeface="Times New Roman" panose="02020603050405020304" pitchFamily="18" charset="0"/>
              </a:endParaRPr>
            </a:p>
            <a:p>
              <a:pPr marL="179388" lvl="1" indent="-179388" algn="l" defTabSz="5334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har char="••"/>
              </a:pPr>
              <a:r>
                <a:rPr lang="tr-TR" sz="1600" kern="1200" dirty="0" smtClean="0">
                  <a:ea typeface="Tahoma" pitchFamily="34" charset="0"/>
                  <a:cs typeface="Times New Roman" panose="02020603050405020304" pitchFamily="18" charset="0"/>
                </a:rPr>
                <a:t>Ortak Yüksek Lisans Derecesi</a:t>
              </a:r>
              <a:endParaRPr lang="tr-TR" sz="1600" kern="1200" dirty="0">
                <a:ea typeface="Tahoma" pitchFamily="34" charset="0"/>
                <a:cs typeface="Times New Roman" panose="02020603050405020304" pitchFamily="18" charset="0"/>
              </a:endParaRPr>
            </a:p>
            <a:p>
              <a:pPr marL="179388" lvl="1" indent="-179388" algn="l" defTabSz="5334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har char="••"/>
              </a:pPr>
              <a:endParaRPr lang="tr-TR" sz="1600" kern="1200" dirty="0">
                <a:ea typeface="Tahoma" pitchFamily="34" charset="0"/>
                <a:cs typeface="Times New Roman" panose="02020603050405020304" pitchFamily="18" charset="0"/>
              </a:endParaRPr>
            </a:p>
            <a:p>
              <a:pPr marL="179388" lvl="1" indent="-179388" algn="l" defTabSz="5334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har char="••"/>
              </a:pPr>
              <a:r>
                <a:rPr lang="tr-TR" sz="1600" kern="1200" dirty="0" smtClean="0">
                  <a:ea typeface="Tahoma" pitchFamily="34" charset="0"/>
                  <a:cs typeface="Times New Roman" panose="02020603050405020304" pitchFamily="18" charset="0"/>
                </a:rPr>
                <a:t>Yüksek Lisans Öğrencisi Kredi Garantisi</a:t>
              </a:r>
              <a:endParaRPr lang="tr-TR" sz="1600" kern="1200" dirty="0">
                <a:ea typeface="Tahoma" pitchFamily="34" charset="0"/>
                <a:cs typeface="Times New Roman" panose="02020603050405020304" pitchFamily="18" charset="0"/>
              </a:endParaRPr>
            </a:p>
            <a:p>
              <a:pPr marL="179388" lvl="1" indent="-179388" algn="l" defTabSz="5334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har char="••"/>
              </a:pPr>
              <a:endParaRPr lang="tr-TR" sz="1600" kern="1200" dirty="0">
                <a:ea typeface="Tahoma" pitchFamily="34" charset="0"/>
                <a:cs typeface="Times New Roman" panose="02020603050405020304" pitchFamily="18" charset="0"/>
              </a:endParaRPr>
            </a:p>
            <a:p>
              <a:pPr marL="179388" lvl="1" indent="-179388" algn="l" defTabSz="5334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har char="••"/>
              </a:pPr>
              <a:r>
                <a:rPr lang="tr-TR" sz="1600" b="0" kern="1200" dirty="0" smtClean="0">
                  <a:ea typeface="Tahoma" pitchFamily="34" charset="0"/>
                  <a:cs typeface="Times New Roman" panose="02020603050405020304" pitchFamily="18" charset="0"/>
                </a:rPr>
                <a:t>Büyük Çaplı Avrupa Gönüllü Hizmeti </a:t>
              </a:r>
              <a:endParaRPr lang="tr-TR" sz="1600" b="0" kern="1200" dirty="0">
                <a:ea typeface="Tahoma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318272" y="838200"/>
            <a:ext cx="2507456" cy="880118"/>
            <a:chOff x="2861071" y="2950"/>
            <a:chExt cx="2507456" cy="880118"/>
          </a:xfrm>
          <a:solidFill>
            <a:srgbClr val="002060"/>
          </a:solidFill>
        </p:grpSpPr>
        <p:sp>
          <p:nvSpPr>
            <p:cNvPr id="14" name="Rectangle 13"/>
            <p:cNvSpPr/>
            <p:nvPr/>
          </p:nvSpPr>
          <p:spPr>
            <a:xfrm>
              <a:off x="2861071" y="2950"/>
              <a:ext cx="2507456" cy="880118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2861071" y="2950"/>
              <a:ext cx="2507456" cy="88011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2240" tIns="81280" rIns="142240" bIns="8128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ts val="84"/>
                </a:spcAft>
              </a:pPr>
              <a:r>
                <a:rPr lang="tr-TR" sz="2000" b="1" dirty="0" smtClean="0">
                  <a:solidFill>
                    <a:schemeClr val="bg1"/>
                  </a:solidFill>
                  <a:ea typeface="Tahoma" panose="020B0604030504040204" pitchFamily="34" charset="0"/>
                  <a:cs typeface="Times New Roman" panose="02020603050405020304" pitchFamily="18" charset="0"/>
                </a:rPr>
                <a:t>2 </a:t>
              </a:r>
              <a:endParaRPr lang="tr-TR" sz="2000" b="1" dirty="0">
                <a:solidFill>
                  <a:schemeClr val="bg1"/>
                </a:solidFill>
                <a:ea typeface="Tahoma" panose="020B0604030504040204" pitchFamily="34" charset="0"/>
                <a:cs typeface="Times New Roman" panose="02020603050405020304" pitchFamily="18" charset="0"/>
              </a:endParaRPr>
            </a:p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1600" b="1" dirty="0">
                  <a:solidFill>
                    <a:schemeClr val="bg1"/>
                  </a:solidFill>
                  <a:ea typeface="Tahoma" panose="020B0604030504040204" pitchFamily="34" charset="0"/>
                  <a:cs typeface="Times New Roman" panose="02020603050405020304" pitchFamily="18" charset="0"/>
                </a:rPr>
                <a:t>Yenilik ve İyi Ugulama Değişimi İçin İşbirliği (KA2) 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318272" y="1752600"/>
            <a:ext cx="2507456" cy="3304980"/>
            <a:chOff x="2861071" y="883069"/>
            <a:chExt cx="2507456" cy="3304980"/>
          </a:xfrm>
          <a:gradFill flip="none" rotWithShape="1">
            <a:gsLst>
              <a:gs pos="0">
                <a:srgbClr val="002060">
                  <a:tint val="66000"/>
                  <a:satMod val="160000"/>
                </a:srgbClr>
              </a:gs>
              <a:gs pos="50000">
                <a:srgbClr val="002060">
                  <a:tint val="44500"/>
                  <a:satMod val="160000"/>
                </a:srgbClr>
              </a:gs>
              <a:gs pos="100000">
                <a:srgbClr val="002060">
                  <a:tint val="23500"/>
                  <a:satMod val="160000"/>
                </a:srgbClr>
              </a:gs>
            </a:gsLst>
            <a:lin ang="2700000" scaled="1"/>
            <a:tileRect/>
          </a:gradFill>
        </p:grpSpPr>
        <p:sp>
          <p:nvSpPr>
            <p:cNvPr id="17" name="Rectangle 16"/>
            <p:cNvSpPr/>
            <p:nvPr/>
          </p:nvSpPr>
          <p:spPr>
            <a:xfrm>
              <a:off x="2861071" y="883069"/>
              <a:ext cx="2507456" cy="3304980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rgbClr r="0" g="0" b="0"/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2861071" y="883069"/>
              <a:ext cx="2507456" cy="3304980"/>
            </a:xfrm>
            <a:prstGeom prst="rect">
              <a:avLst/>
            </a:prstGeom>
            <a:solidFill>
              <a:schemeClr val="bg1"/>
            </a:solidFill>
            <a:ln w="25400" cmpd="sng">
              <a:solidFill>
                <a:srgbClr val="00206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85344" bIns="96012" numCol="1" spcCol="1270" anchor="t" anchorCtr="0">
              <a:noAutofit/>
            </a:bodyPr>
            <a:lstStyle/>
            <a:p>
              <a:pPr marL="179388" lvl="1" indent="-179388" defTabSz="533400">
                <a:spcBef>
                  <a:spcPct val="0"/>
                </a:spcBef>
                <a:buChar char="••"/>
              </a:pPr>
              <a:r>
                <a:rPr lang="tr-TR" sz="1600" b="1" dirty="0" smtClean="0">
                  <a:solidFill>
                    <a:schemeClr val="tx1"/>
                  </a:solidFill>
                  <a:ea typeface="Tahoma" pitchFamily="34" charset="0"/>
                  <a:cs typeface="Times New Roman" panose="02020603050405020304" pitchFamily="18" charset="0"/>
                </a:rPr>
                <a:t>Stratejik </a:t>
              </a:r>
              <a:r>
                <a:rPr lang="tr-TR" sz="1600" b="1" dirty="0">
                  <a:solidFill>
                    <a:schemeClr val="tx1"/>
                  </a:solidFill>
                  <a:ea typeface="Tahoma" pitchFamily="34" charset="0"/>
                  <a:cs typeface="Times New Roman" panose="02020603050405020304" pitchFamily="18" charset="0"/>
                </a:rPr>
                <a:t>Ortaklıklar</a:t>
              </a:r>
            </a:p>
            <a:p>
              <a:pPr marL="179388" lvl="1" indent="-179388" defTabSz="533400">
                <a:spcBef>
                  <a:spcPct val="0"/>
                </a:spcBef>
                <a:buChar char="••"/>
              </a:pPr>
              <a:endParaRPr lang="tr-TR" sz="1600" dirty="0">
                <a:solidFill>
                  <a:schemeClr val="tx1"/>
                </a:solidFill>
                <a:ea typeface="Tahoma" pitchFamily="34" charset="0"/>
                <a:cs typeface="Times New Roman" panose="02020603050405020304" pitchFamily="18" charset="0"/>
              </a:endParaRPr>
            </a:p>
            <a:p>
              <a:pPr marL="179388" lvl="1" indent="-179388" defTabSz="533400">
                <a:spcBef>
                  <a:spcPct val="0"/>
                </a:spcBef>
                <a:buChar char="••"/>
              </a:pPr>
              <a:r>
                <a:rPr lang="tr-TR" sz="1600" dirty="0">
                  <a:solidFill>
                    <a:schemeClr val="tx1"/>
                  </a:solidFill>
                  <a:ea typeface="Tahoma" pitchFamily="34" charset="0"/>
                  <a:cs typeface="Times New Roman" panose="02020603050405020304" pitchFamily="18" charset="0"/>
                </a:rPr>
                <a:t>Bilgi Ortaklıkları</a:t>
              </a:r>
            </a:p>
            <a:p>
              <a:pPr marL="179388" lvl="1" indent="-179388" defTabSz="533400">
                <a:spcBef>
                  <a:spcPct val="0"/>
                </a:spcBef>
                <a:buChar char="••"/>
              </a:pPr>
              <a:endParaRPr lang="tr-TR" sz="1600" dirty="0">
                <a:solidFill>
                  <a:schemeClr val="tx1"/>
                </a:solidFill>
                <a:ea typeface="Tahoma" pitchFamily="34" charset="0"/>
                <a:cs typeface="Times New Roman" panose="02020603050405020304" pitchFamily="18" charset="0"/>
              </a:endParaRPr>
            </a:p>
            <a:p>
              <a:pPr marL="179388" lvl="1" indent="-179388" defTabSz="533400">
                <a:spcBef>
                  <a:spcPct val="0"/>
                </a:spcBef>
                <a:buChar char="••"/>
              </a:pPr>
              <a:r>
                <a:rPr lang="tr-TR" sz="1600" dirty="0">
                  <a:solidFill>
                    <a:schemeClr val="tx1"/>
                  </a:solidFill>
                  <a:ea typeface="Tahoma" pitchFamily="34" charset="0"/>
                  <a:cs typeface="Times New Roman" panose="02020603050405020304" pitchFamily="18" charset="0"/>
                </a:rPr>
                <a:t>Sektörel Beceri Ortaklıkları</a:t>
              </a:r>
            </a:p>
            <a:p>
              <a:pPr marL="179388" lvl="1" indent="-179388" defTabSz="533400">
                <a:spcBef>
                  <a:spcPct val="0"/>
                </a:spcBef>
                <a:buChar char="••"/>
              </a:pPr>
              <a:endParaRPr lang="tr-TR" sz="1600" dirty="0">
                <a:solidFill>
                  <a:schemeClr val="tx1"/>
                </a:solidFill>
                <a:ea typeface="Tahoma" pitchFamily="34" charset="0"/>
                <a:cs typeface="Times New Roman" panose="02020603050405020304" pitchFamily="18" charset="0"/>
              </a:endParaRPr>
            </a:p>
            <a:p>
              <a:pPr marL="179388" lvl="1" indent="-179388" defTabSz="533400">
                <a:spcBef>
                  <a:spcPct val="0"/>
                </a:spcBef>
                <a:buChar char="••"/>
              </a:pPr>
              <a:r>
                <a:rPr lang="tr-TR" sz="1600" dirty="0">
                  <a:solidFill>
                    <a:schemeClr val="tx1"/>
                  </a:solidFill>
                  <a:ea typeface="Tahoma" pitchFamily="34" charset="0"/>
                  <a:cs typeface="Times New Roman" panose="02020603050405020304" pitchFamily="18" charset="0"/>
                </a:rPr>
                <a:t>Gençlik Alanında Kapasite Geliştirme</a:t>
              </a:r>
            </a:p>
            <a:p>
              <a:pPr marL="179388" lvl="1" indent="-179388" defTabSz="533400">
                <a:spcBef>
                  <a:spcPct val="0"/>
                </a:spcBef>
                <a:buChar char="••"/>
              </a:pPr>
              <a:endParaRPr lang="tr-TR" sz="1600" dirty="0">
                <a:solidFill>
                  <a:schemeClr val="tx1"/>
                </a:solidFill>
                <a:ea typeface="Tahoma" pitchFamily="34" charset="0"/>
                <a:cs typeface="Times New Roman" panose="02020603050405020304" pitchFamily="18" charset="0"/>
              </a:endParaRPr>
            </a:p>
            <a:p>
              <a:pPr marL="179388" lvl="1" indent="-179388" defTabSz="533400">
                <a:spcBef>
                  <a:spcPct val="0"/>
                </a:spcBef>
                <a:buChar char="••"/>
              </a:pPr>
              <a:r>
                <a:rPr lang="tr-TR" sz="1600" dirty="0">
                  <a:solidFill>
                    <a:schemeClr val="tx1"/>
                  </a:solidFill>
                  <a:ea typeface="Tahoma" pitchFamily="34" charset="0"/>
                  <a:cs typeface="Times New Roman" panose="02020603050405020304" pitchFamily="18" charset="0"/>
                </a:rPr>
                <a:t>Yükseköğretim Alanında kapasite geliştirme</a:t>
              </a:r>
            </a:p>
            <a:p>
              <a:pPr marL="179388" lvl="1" indent="-179388" defTabSz="533400">
                <a:spcBef>
                  <a:spcPct val="0"/>
                </a:spcBef>
                <a:buChar char="••"/>
              </a:pPr>
              <a:endParaRPr lang="tr-TR" sz="1400" dirty="0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176772" y="838200"/>
            <a:ext cx="2507456" cy="880118"/>
            <a:chOff x="5719571" y="2950"/>
            <a:chExt cx="2507456" cy="880118"/>
          </a:xfrm>
          <a:solidFill>
            <a:srgbClr val="002060"/>
          </a:solidFill>
        </p:grpSpPr>
        <p:sp>
          <p:nvSpPr>
            <p:cNvPr id="20" name="Rectangle 19"/>
            <p:cNvSpPr/>
            <p:nvPr/>
          </p:nvSpPr>
          <p:spPr>
            <a:xfrm>
              <a:off x="5719571" y="2950"/>
              <a:ext cx="2507456" cy="880118"/>
            </a:xfrm>
            <a:prstGeom prst="rect">
              <a:avLst/>
            </a:prstGeom>
            <a:grpFill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5719571" y="2950"/>
              <a:ext cx="2507456" cy="88011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2240" tIns="81280" rIns="142240" bIns="8128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2000" b="1" dirty="0">
                  <a:solidFill>
                    <a:schemeClr val="bg1"/>
                  </a:solidFill>
                  <a:ea typeface="Tahoma" panose="020B0604030504040204" pitchFamily="34" charset="0"/>
                  <a:cs typeface="Times New Roman" panose="02020603050405020304" pitchFamily="18" charset="0"/>
                </a:rPr>
                <a:t>3</a:t>
              </a:r>
            </a:p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1600" b="1" dirty="0">
                  <a:solidFill>
                    <a:schemeClr val="bg1"/>
                  </a:solidFill>
                  <a:ea typeface="Tahoma" panose="020B0604030504040204" pitchFamily="34" charset="0"/>
                  <a:cs typeface="Times New Roman" panose="02020603050405020304" pitchFamily="18" charset="0"/>
                </a:rPr>
                <a:t>Politika </a:t>
              </a:r>
              <a:r>
                <a:rPr lang="tr-TR" sz="1600" b="1" dirty="0" smtClean="0">
                  <a:solidFill>
                    <a:schemeClr val="bg1"/>
                  </a:solidFill>
                  <a:ea typeface="Tahoma" panose="020B0604030504040204" pitchFamily="34" charset="0"/>
                  <a:cs typeface="Times New Roman" panose="02020603050405020304" pitchFamily="18" charset="0"/>
                </a:rPr>
                <a:t>Reformuna Destek </a:t>
              </a:r>
              <a:r>
                <a:rPr lang="tr-TR" sz="1600" b="1" dirty="0">
                  <a:solidFill>
                    <a:schemeClr val="bg1"/>
                  </a:solidFill>
                  <a:ea typeface="Tahoma" panose="020B0604030504040204" pitchFamily="34" charset="0"/>
                  <a:cs typeface="Times New Roman" panose="02020603050405020304" pitchFamily="18" charset="0"/>
                </a:rPr>
                <a:t>(KA3)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176772" y="1752600"/>
            <a:ext cx="2507456" cy="4343400"/>
            <a:chOff x="5719571" y="883069"/>
            <a:chExt cx="2507456" cy="3953021"/>
          </a:xfrm>
          <a:solidFill>
            <a:schemeClr val="bg1"/>
          </a:solidFill>
        </p:grpSpPr>
        <p:sp>
          <p:nvSpPr>
            <p:cNvPr id="23" name="Rectangle 22"/>
            <p:cNvSpPr/>
            <p:nvPr/>
          </p:nvSpPr>
          <p:spPr>
            <a:xfrm>
              <a:off x="5719571" y="883069"/>
              <a:ext cx="2507456" cy="3304980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Rectangle 23"/>
            <p:cNvSpPr/>
            <p:nvPr/>
          </p:nvSpPr>
          <p:spPr>
            <a:xfrm>
              <a:off x="5719571" y="883069"/>
              <a:ext cx="2507456" cy="3953021"/>
            </a:xfrm>
            <a:prstGeom prst="rect">
              <a:avLst/>
            </a:prstGeom>
            <a:grpFill/>
            <a:ln w="25400" cmpd="sng">
              <a:solidFill>
                <a:srgbClr val="00206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85344" bIns="96012" numCol="1" spcCol="1270" anchor="t" anchorCtr="0">
              <a:noAutofit/>
            </a:bodyPr>
            <a:lstStyle/>
            <a:p>
              <a:pPr marL="179388" lvl="1" indent="-179388" algn="l" defTabSz="5334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har char="••"/>
              </a:pPr>
              <a:r>
                <a:rPr lang="tr-TR" sz="1600" b="1" kern="1200" dirty="0" smtClean="0">
                  <a:ea typeface="Tahoma" panose="020B0604030504040204" pitchFamily="34" charset="0"/>
                  <a:cs typeface="Times New Roman" panose="02020603050405020304" pitchFamily="18" charset="0"/>
                </a:rPr>
                <a:t>Yapılandırılmış Diyalog: </a:t>
              </a:r>
              <a:r>
                <a:rPr lang="tr-TR" sz="1600" kern="1200" dirty="0" smtClean="0">
                  <a:ea typeface="Tahoma" panose="020B0604030504040204" pitchFamily="34" charset="0"/>
                  <a:cs typeface="Times New Roman" panose="02020603050405020304" pitchFamily="18" charset="0"/>
                </a:rPr>
                <a:t>Gençler ve karar alıcılar arasında gençlik alanında toplantılar</a:t>
              </a:r>
              <a:endParaRPr lang="tr-TR" sz="1600" kern="1200" dirty="0">
                <a:ea typeface="Tahoma" panose="020B0604030504040204" pitchFamily="34" charset="0"/>
                <a:cs typeface="Times New Roman" panose="02020603050405020304" pitchFamily="18" charset="0"/>
              </a:endParaRPr>
            </a:p>
            <a:p>
              <a:pPr marL="179388" lvl="1" indent="-179388" algn="l" defTabSz="5334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har char="••"/>
              </a:pPr>
              <a:endParaRPr lang="tr-TR" sz="1600" kern="1200" dirty="0">
                <a:ea typeface="Tahoma" panose="020B0604030504040204" pitchFamily="34" charset="0"/>
                <a:cs typeface="Times New Roman" panose="02020603050405020304" pitchFamily="18" charset="0"/>
              </a:endParaRPr>
            </a:p>
            <a:p>
              <a:pPr marL="179388" lvl="1" indent="-179388" algn="l" defTabSz="5334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har char="••"/>
              </a:pPr>
              <a:r>
                <a:rPr lang="tr-TR" sz="1600" kern="1200" dirty="0" smtClean="0">
                  <a:ea typeface="Tahoma" panose="020B0604030504040204" pitchFamily="34" charset="0"/>
                  <a:cs typeface="Times New Roman" panose="02020603050405020304" pitchFamily="18" charset="0"/>
                </a:rPr>
                <a:t>Merkezi Teklif Çağrıları</a:t>
              </a:r>
              <a:endParaRPr lang="tr-TR" sz="1600" kern="1200" dirty="0">
                <a:ea typeface="Tahoma" panose="020B0604030504040204" pitchFamily="34" charset="0"/>
                <a:cs typeface="Times New Roman" panose="02020603050405020304" pitchFamily="18" charset="0"/>
              </a:endParaRPr>
            </a:p>
            <a:p>
              <a:pPr marL="179388" lvl="1" indent="-179388" algn="l" defTabSz="5334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har char="••"/>
              </a:pPr>
              <a:endParaRPr lang="tr-TR" sz="1400" kern="1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6" name="Straight Connector 25"/>
          <p:cNvCxnSpPr/>
          <p:nvPr/>
        </p:nvCxnSpPr>
        <p:spPr bwMode="auto">
          <a:xfrm>
            <a:off x="8684228" y="1752600"/>
            <a:ext cx="32735" cy="4343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224622961"/>
      </p:ext>
    </p:extLst>
  </p:cSld>
  <p:clrMapOvr>
    <a:masterClrMapping/>
  </p:clrMapOvr>
  <p:transition spd="med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273017176"/>
              </p:ext>
            </p:extLst>
          </p:nvPr>
        </p:nvGraphicFramePr>
        <p:xfrm>
          <a:off x="228600" y="762000"/>
          <a:ext cx="8763000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375941" y="304800"/>
            <a:ext cx="8392115" cy="6096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defTabSz="914400"/>
            <a:r>
              <a:rPr lang="tr-TR" sz="2800" kern="0" dirty="0" smtClean="0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ÖĞRENME </a:t>
            </a:r>
            <a:r>
              <a:rPr lang="en-US" sz="2800" kern="0" dirty="0" smtClean="0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HAREKETL</a:t>
            </a:r>
            <a:r>
              <a:rPr lang="tr-TR" sz="2800" kern="0" dirty="0" smtClean="0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İ</a:t>
            </a:r>
            <a:r>
              <a:rPr lang="en-US" sz="2800" kern="0" dirty="0" smtClean="0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tr-TR" sz="2800" kern="0" dirty="0" smtClean="0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İ</a:t>
            </a:r>
            <a:r>
              <a:rPr lang="en-US" sz="2800" kern="0" dirty="0" smtClean="0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Ğ</a:t>
            </a:r>
            <a:r>
              <a:rPr lang="tr-TR" sz="2800" kern="0" dirty="0" smtClean="0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İ</a:t>
            </a:r>
            <a:r>
              <a:rPr lang="en-US" sz="2800" kern="0" dirty="0" smtClean="0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tr-TR" sz="2800" kern="0" dirty="0" smtClean="0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KA</a:t>
            </a:r>
            <a:r>
              <a:rPr lang="en-US" sz="2800" kern="0" dirty="0" smtClean="0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1)</a:t>
            </a:r>
          </a:p>
        </p:txBody>
      </p:sp>
    </p:spTree>
    <p:extLst>
      <p:ext uri="{BB962C8B-B14F-4D97-AF65-F5344CB8AC3E}">
        <p14:creationId xmlns:p14="http://schemas.microsoft.com/office/powerpoint/2010/main" val="3242012071"/>
      </p:ext>
    </p:extLst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41306" y="471055"/>
            <a:ext cx="8392115" cy="6096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defTabSz="914400"/>
            <a:r>
              <a:rPr lang="tr-TR" sz="2800" kern="0" dirty="0" smtClean="0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OKUL EĞİTİMİ </a:t>
            </a:r>
            <a:r>
              <a:rPr lang="en-US" sz="2800" kern="0" dirty="0" err="1" smtClean="0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Personel</a:t>
            </a:r>
            <a:r>
              <a:rPr lang="tr-TR" sz="2800" kern="0" dirty="0" smtClean="0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kern="0" dirty="0" err="1" smtClean="0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Hareketliliği</a:t>
            </a:r>
            <a:r>
              <a:rPr lang="en-US" sz="2800" kern="0" dirty="0" smtClean="0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tr-TR" sz="2800" kern="0" dirty="0" smtClean="0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KA</a:t>
            </a:r>
            <a:r>
              <a:rPr lang="en-US" sz="2800" kern="0" dirty="0" smtClean="0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1)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440014523"/>
              </p:ext>
            </p:extLst>
          </p:nvPr>
        </p:nvGraphicFramePr>
        <p:xfrm>
          <a:off x="375942" y="1080654"/>
          <a:ext cx="8082258" cy="47799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Rectangle 8"/>
          <p:cNvSpPr/>
          <p:nvPr/>
        </p:nvSpPr>
        <p:spPr>
          <a:xfrm>
            <a:off x="838199" y="5955268"/>
            <a:ext cx="36991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r-TR" b="1" dirty="0" smtClean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Son Başvuru: 02 </a:t>
            </a:r>
            <a:r>
              <a:rPr lang="tr-TR" b="1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Şubat 2016</a:t>
            </a:r>
          </a:p>
        </p:txBody>
      </p:sp>
    </p:spTree>
    <p:extLst>
      <p:ext uri="{BB962C8B-B14F-4D97-AF65-F5344CB8AC3E}">
        <p14:creationId xmlns:p14="http://schemas.microsoft.com/office/powerpoint/2010/main" val="1980302798"/>
      </p:ext>
    </p:extLst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75942" y="609600"/>
            <a:ext cx="8615658" cy="6096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defTabSz="914400"/>
            <a:r>
              <a:rPr lang="tr-TR" sz="2500" kern="0" dirty="0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YÜKSEKÖĞRETİM </a:t>
            </a:r>
            <a:r>
              <a:rPr lang="en-US" sz="2500" kern="0" dirty="0" err="1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Öğrenci</a:t>
            </a:r>
            <a:r>
              <a:rPr lang="en-US" sz="2500" kern="0" dirty="0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kern="0" dirty="0" err="1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ve</a:t>
            </a:r>
            <a:r>
              <a:rPr lang="en-US" sz="2500" kern="0" dirty="0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kern="0" dirty="0" err="1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Personel</a:t>
            </a:r>
            <a:r>
              <a:rPr lang="tr-TR" sz="2500" kern="0" dirty="0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kern="0" dirty="0" err="1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Hareketliliği</a:t>
            </a:r>
            <a:r>
              <a:rPr lang="en-US" sz="2500" kern="0" dirty="0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kern="0" dirty="0" smtClean="0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tr-TR" sz="2500" kern="0" dirty="0" smtClean="0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KA</a:t>
            </a:r>
            <a:r>
              <a:rPr lang="en-US" sz="2500" kern="0" dirty="0" smtClean="0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2500" kern="0" dirty="0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4022295737"/>
              </p:ext>
            </p:extLst>
          </p:nvPr>
        </p:nvGraphicFramePr>
        <p:xfrm>
          <a:off x="375942" y="1233100"/>
          <a:ext cx="3752713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1878510823"/>
              </p:ext>
            </p:extLst>
          </p:nvPr>
        </p:nvGraphicFramePr>
        <p:xfrm>
          <a:off x="5105400" y="1233100"/>
          <a:ext cx="3671455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1" name="Rectangle 10"/>
          <p:cNvSpPr/>
          <p:nvPr/>
        </p:nvSpPr>
        <p:spPr>
          <a:xfrm>
            <a:off x="678872" y="5881300"/>
            <a:ext cx="37407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r-TR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Son Başvuru: 02 </a:t>
            </a:r>
            <a:r>
              <a:rPr lang="tr-TR" b="1" dirty="0">
                <a:solidFill>
                  <a:srgbClr val="000000"/>
                </a:solidFill>
                <a:cs typeface="Times New Roman" panose="02020603050405020304" pitchFamily="18" charset="0"/>
              </a:rPr>
              <a:t>Şubat 2016</a:t>
            </a:r>
          </a:p>
        </p:txBody>
      </p:sp>
    </p:spTree>
    <p:extLst>
      <p:ext uri="{BB962C8B-B14F-4D97-AF65-F5344CB8AC3E}">
        <p14:creationId xmlns:p14="http://schemas.microsoft.com/office/powerpoint/2010/main" val="2024444338"/>
      </p:ext>
    </p:extLst>
  </p:cSld>
  <p:clrMapOvr>
    <a:masterClrMapping/>
  </p:clrMapOvr>
  <p:transition spd="med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75942" y="609600"/>
            <a:ext cx="8392115" cy="6096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defTabSz="914400"/>
            <a:r>
              <a:rPr lang="tr-TR" sz="2800" kern="0" dirty="0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YETİŞKİN EĞİTİMİ </a:t>
            </a:r>
            <a:r>
              <a:rPr lang="en-US" sz="2800" kern="0" dirty="0" err="1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Personel</a:t>
            </a:r>
            <a:r>
              <a:rPr lang="tr-TR" sz="2800" kern="0" dirty="0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kern="0" dirty="0" err="1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Hareketliliği</a:t>
            </a:r>
            <a:r>
              <a:rPr lang="en-US" sz="2800" kern="0" dirty="0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kern="0" dirty="0" smtClean="0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tr-TR" sz="2800" kern="0" dirty="0" smtClean="0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KA</a:t>
            </a:r>
            <a:r>
              <a:rPr lang="en-US" sz="2800" kern="0" dirty="0" smtClean="0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2800" kern="0" dirty="0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388158558"/>
              </p:ext>
            </p:extLst>
          </p:nvPr>
        </p:nvGraphicFramePr>
        <p:xfrm>
          <a:off x="685800" y="1143000"/>
          <a:ext cx="78486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angle 6"/>
          <p:cNvSpPr/>
          <p:nvPr/>
        </p:nvSpPr>
        <p:spPr>
          <a:xfrm>
            <a:off x="685799" y="6061547"/>
            <a:ext cx="38861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r-TR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Son Başvuru: 02 Şubat 2016</a:t>
            </a:r>
            <a:endParaRPr lang="tr-TR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275273"/>
      </p:ext>
    </p:extLst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75942" y="609600"/>
            <a:ext cx="8392115" cy="6096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defTabSz="914400"/>
            <a:r>
              <a:rPr lang="tr-TR" sz="2400" kern="0" dirty="0" smtClean="0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MESLEKİ EĞİTİM </a:t>
            </a:r>
            <a:r>
              <a:rPr lang="en-US" sz="2400" kern="0" dirty="0" err="1" smtClean="0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Öğren</a:t>
            </a:r>
            <a:r>
              <a:rPr lang="tr-TR" sz="2400" kern="0" dirty="0" smtClean="0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2400" kern="0" dirty="0" smtClean="0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ci ve </a:t>
            </a:r>
            <a:r>
              <a:rPr lang="en-US" sz="2400" kern="0" dirty="0" err="1" smtClean="0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Personel</a:t>
            </a:r>
            <a:r>
              <a:rPr lang="tr-TR" sz="2400" kern="0" dirty="0" smtClean="0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kern="0" dirty="0" err="1" smtClean="0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Hareketliliği</a:t>
            </a:r>
            <a:r>
              <a:rPr lang="en-US" sz="2400" kern="0" dirty="0" smtClean="0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tr-TR" sz="2400" kern="0" dirty="0" smtClean="0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KA</a:t>
            </a:r>
            <a:r>
              <a:rPr lang="en-US" sz="2400" kern="0" dirty="0" smtClean="0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1)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861343073"/>
              </p:ext>
            </p:extLst>
          </p:nvPr>
        </p:nvGraphicFramePr>
        <p:xfrm>
          <a:off x="457200" y="1143000"/>
          <a:ext cx="32004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700230525"/>
              </p:ext>
            </p:extLst>
          </p:nvPr>
        </p:nvGraphicFramePr>
        <p:xfrm>
          <a:off x="5002557" y="914400"/>
          <a:ext cx="3760443" cy="5149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Rectangle 6"/>
          <p:cNvSpPr/>
          <p:nvPr/>
        </p:nvSpPr>
        <p:spPr>
          <a:xfrm>
            <a:off x="685799" y="6063734"/>
            <a:ext cx="38861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r-TR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Son Başvuru: 02 Şubat 2016</a:t>
            </a:r>
            <a:endParaRPr lang="tr-TR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365760"/>
      </p:ext>
    </p:extLst>
  </p:cSld>
  <p:clrMapOvr>
    <a:masterClrMapping/>
  </p:clrMapOvr>
  <p:transition spd="med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3"/>
          <p:cNvSpPr txBox="1">
            <a:spLocks noChangeArrowheads="1"/>
          </p:cNvSpPr>
          <p:nvPr/>
        </p:nvSpPr>
        <p:spPr bwMode="auto">
          <a:xfrm>
            <a:off x="3968750" y="6154738"/>
            <a:ext cx="184150" cy="366712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tr-TR" sz="1800" i="0" smtClean="0">
              <a:latin typeface="+mn-lt"/>
            </a:endParaRPr>
          </a:p>
        </p:txBody>
      </p:sp>
      <p:sp>
        <p:nvSpPr>
          <p:cNvPr id="31" name="Rectangle 27"/>
          <p:cNvSpPr>
            <a:spLocks noChangeArrowheads="1"/>
          </p:cNvSpPr>
          <p:nvPr/>
        </p:nvSpPr>
        <p:spPr bwMode="auto">
          <a:xfrm>
            <a:off x="1370013" y="44450"/>
            <a:ext cx="73787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ct val="85000"/>
              </a:lnSpc>
              <a:defRPr/>
            </a:pPr>
            <a:r>
              <a:rPr lang="tr-TR" sz="3600" b="1" i="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charset="0"/>
              </a:rPr>
              <a:t>  </a:t>
            </a:r>
            <a:endParaRPr lang="tr-TR" sz="3600" b="1" i="0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  <a:cs typeface="Arial" charset="0"/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198229" y="479995"/>
            <a:ext cx="8640762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tr-TR" dirty="0" smtClean="0">
                <a:cs typeface="Arial" charset="0"/>
              </a:rPr>
              <a:t>Proje Sahibi: </a:t>
            </a:r>
            <a:r>
              <a:rPr lang="en-US" sz="2000" dirty="0" err="1">
                <a:solidFill>
                  <a:srgbClr val="C00000"/>
                </a:solidFill>
                <a:cs typeface="Arial" charset="0"/>
              </a:rPr>
              <a:t>P</a:t>
            </a:r>
            <a:r>
              <a:rPr lang="en-US" sz="2000" dirty="0" err="1" smtClean="0">
                <a:solidFill>
                  <a:srgbClr val="C00000"/>
                </a:solidFill>
                <a:cs typeface="Arial" charset="0"/>
              </a:rPr>
              <a:t>asinler</a:t>
            </a:r>
            <a:r>
              <a:rPr lang="en-US" sz="2000" dirty="0" smtClean="0">
                <a:solidFill>
                  <a:srgbClr val="C00000"/>
                </a:solidFill>
                <a:cs typeface="Arial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cs typeface="Arial" charset="0"/>
              </a:rPr>
              <a:t>Mesleki</a:t>
            </a:r>
            <a:r>
              <a:rPr lang="en-US" sz="2000" dirty="0" smtClean="0">
                <a:solidFill>
                  <a:srgbClr val="C00000"/>
                </a:solidFill>
                <a:cs typeface="Arial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cs typeface="Arial" charset="0"/>
              </a:rPr>
              <a:t>ve</a:t>
            </a:r>
            <a:r>
              <a:rPr lang="en-US" sz="2000" dirty="0" smtClean="0">
                <a:solidFill>
                  <a:srgbClr val="C00000"/>
                </a:solidFill>
                <a:cs typeface="Arial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cs typeface="Arial" charset="0"/>
              </a:rPr>
              <a:t>Teknik</a:t>
            </a:r>
            <a:r>
              <a:rPr lang="en-US" sz="2000" dirty="0" smtClean="0">
                <a:solidFill>
                  <a:srgbClr val="C00000"/>
                </a:solidFill>
                <a:cs typeface="Arial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cs typeface="Arial" charset="0"/>
              </a:rPr>
              <a:t>Eğitim</a:t>
            </a:r>
            <a:r>
              <a:rPr lang="en-US" sz="2000" dirty="0" smtClean="0">
                <a:solidFill>
                  <a:srgbClr val="C00000"/>
                </a:solidFill>
                <a:cs typeface="Arial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cs typeface="Arial" charset="0"/>
              </a:rPr>
              <a:t>Merkezi</a:t>
            </a:r>
            <a:endParaRPr lang="tr-TR" sz="2000" dirty="0">
              <a:solidFill>
                <a:srgbClr val="C00000"/>
              </a:solidFill>
              <a:cs typeface="Arial" charset="0"/>
            </a:endParaRPr>
          </a:p>
        </p:txBody>
      </p:sp>
      <p:sp>
        <p:nvSpPr>
          <p:cNvPr id="43" name="Metin kutusu 42"/>
          <p:cNvSpPr txBox="1"/>
          <p:nvPr/>
        </p:nvSpPr>
        <p:spPr>
          <a:xfrm>
            <a:off x="188362" y="970010"/>
            <a:ext cx="8642350" cy="6155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tr-TR" b="1" dirty="0">
                <a:solidFill>
                  <a:srgbClr val="FF0000"/>
                </a:solidFill>
                <a:latin typeface="+mn-lt"/>
                <a:cs typeface="Arial" charset="0"/>
              </a:rPr>
              <a:t> </a:t>
            </a:r>
            <a:r>
              <a:rPr lang="tr-TR" sz="1600" b="1" dirty="0">
                <a:solidFill>
                  <a:srgbClr val="C00000"/>
                </a:solidFill>
                <a:cs typeface="Arial" charset="0"/>
              </a:rPr>
              <a:t>Trans Anadolu Doğal Gaz Boru </a:t>
            </a:r>
            <a:r>
              <a:rPr lang="tr-TR" sz="1600" b="1" dirty="0" smtClean="0">
                <a:solidFill>
                  <a:srgbClr val="C00000"/>
                </a:solidFill>
                <a:cs typeface="Arial" charset="0"/>
              </a:rPr>
              <a:t>Hattı </a:t>
            </a:r>
            <a:r>
              <a:rPr lang="tr-TR" sz="1600" b="1" dirty="0">
                <a:solidFill>
                  <a:srgbClr val="C00000"/>
                </a:solidFill>
                <a:cs typeface="Arial" charset="0"/>
              </a:rPr>
              <a:t>Kapsamında İstihdam Edilebilecek Gençlerimiz İçin AB Ülkelerinde Gaz Altı Kaynakçılığı </a:t>
            </a:r>
            <a:r>
              <a:rPr lang="tr-TR" sz="1600" b="1" dirty="0" smtClean="0">
                <a:solidFill>
                  <a:srgbClr val="C00000"/>
                </a:solidFill>
                <a:cs typeface="Arial" charset="0"/>
              </a:rPr>
              <a:t>Eğitimi</a:t>
            </a:r>
            <a:endParaRPr lang="tr-TR" sz="1600" b="1" dirty="0">
              <a:solidFill>
                <a:srgbClr val="C00000"/>
              </a:solidFill>
              <a:cs typeface="Arial" charset="0"/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4094162" y="1709236"/>
            <a:ext cx="4897438" cy="41395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1" hangingPunct="1">
              <a:spcAft>
                <a:spcPts val="600"/>
              </a:spcAft>
              <a:defRPr/>
            </a:pPr>
            <a:r>
              <a:rPr lang="tr-TR" sz="1600" b="1" dirty="0" smtClean="0">
                <a:latin typeface="+mn-lt"/>
                <a:cs typeface="Arial" charset="0"/>
              </a:rPr>
              <a:t>Projenin Amacı:</a:t>
            </a:r>
            <a:endParaRPr lang="tr-TR" sz="1600" b="1" dirty="0">
              <a:latin typeface="+mn-lt"/>
              <a:cs typeface="Arial" charset="0"/>
            </a:endParaRP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en-US" dirty="0" err="1" smtClean="0"/>
              <a:t>Gaz</a:t>
            </a:r>
            <a:r>
              <a:rPr lang="en-US" dirty="0" smtClean="0"/>
              <a:t> </a:t>
            </a:r>
            <a:r>
              <a:rPr lang="en-US" dirty="0" err="1" smtClean="0"/>
              <a:t>altı</a:t>
            </a:r>
            <a:r>
              <a:rPr lang="en-US" dirty="0" smtClean="0"/>
              <a:t> </a:t>
            </a:r>
            <a:r>
              <a:rPr lang="en-US" dirty="0" err="1" smtClean="0"/>
              <a:t>kaynakçılığı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bu</a:t>
            </a:r>
            <a:r>
              <a:rPr lang="en-US" dirty="0" smtClean="0"/>
              <a:t> </a:t>
            </a:r>
            <a:r>
              <a:rPr lang="en-US" dirty="0" err="1" smtClean="0"/>
              <a:t>konudaki</a:t>
            </a:r>
            <a:r>
              <a:rPr lang="en-US" dirty="0" smtClean="0"/>
              <a:t> </a:t>
            </a:r>
            <a:r>
              <a:rPr lang="en-US" dirty="0" err="1" smtClean="0"/>
              <a:t>iş</a:t>
            </a:r>
            <a:r>
              <a:rPr lang="en-US" dirty="0" smtClean="0"/>
              <a:t> </a:t>
            </a:r>
            <a:r>
              <a:rPr lang="en-US" dirty="0" err="1" smtClean="0"/>
              <a:t>güvenliği</a:t>
            </a:r>
            <a:r>
              <a:rPr lang="en-US" dirty="0" smtClean="0"/>
              <a:t> </a:t>
            </a:r>
            <a:r>
              <a:rPr lang="en-US" dirty="0" err="1" smtClean="0"/>
              <a:t>konusunda</a:t>
            </a:r>
            <a:r>
              <a:rPr lang="en-US" dirty="0" smtClean="0"/>
              <a:t> </a:t>
            </a:r>
            <a:r>
              <a:rPr lang="en-US" dirty="0" err="1" smtClean="0"/>
              <a:t>teorik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pratik</a:t>
            </a:r>
            <a:r>
              <a:rPr lang="en-US" dirty="0" smtClean="0"/>
              <a:t> </a:t>
            </a:r>
            <a:r>
              <a:rPr lang="tr-TR" dirty="0" smtClean="0"/>
              <a:t>eğitim</a:t>
            </a:r>
            <a:r>
              <a:rPr lang="en-US" dirty="0" err="1" smtClean="0"/>
              <a:t>lerle</a:t>
            </a:r>
            <a:r>
              <a:rPr lang="en-US" dirty="0" smtClean="0"/>
              <a:t> </a:t>
            </a:r>
            <a:r>
              <a:rPr lang="en-US" dirty="0" err="1" smtClean="0"/>
              <a:t>öğrencilerin</a:t>
            </a:r>
            <a:r>
              <a:rPr lang="en-US" dirty="0"/>
              <a:t> </a:t>
            </a:r>
            <a:r>
              <a:rPr lang="en-US" dirty="0" err="1" smtClean="0"/>
              <a:t>mesleki</a:t>
            </a:r>
            <a:r>
              <a:rPr lang="en-US" dirty="0" smtClean="0"/>
              <a:t> </a:t>
            </a:r>
            <a:r>
              <a:rPr lang="en-US" dirty="0" err="1" smtClean="0"/>
              <a:t>becerilerini</a:t>
            </a:r>
            <a:r>
              <a:rPr lang="en-US" dirty="0" smtClean="0"/>
              <a:t> </a:t>
            </a:r>
            <a:r>
              <a:rPr lang="en-US" dirty="0" err="1" smtClean="0"/>
              <a:t>artırmak</a:t>
            </a:r>
            <a:endParaRPr lang="en-US" dirty="0" smtClean="0"/>
          </a:p>
          <a:p>
            <a:pPr algn="just">
              <a:spcAft>
                <a:spcPts val="600"/>
              </a:spcAft>
              <a:defRPr/>
            </a:pPr>
            <a:endParaRPr lang="en-US" dirty="0" smtClean="0"/>
          </a:p>
          <a:p>
            <a:pPr algn="just">
              <a:spcAft>
                <a:spcPts val="600"/>
              </a:spcAft>
              <a:defRPr/>
            </a:pPr>
            <a:r>
              <a:rPr lang="tr-TR" sz="1600" b="1" dirty="0" smtClean="0">
                <a:latin typeface="+mn-lt"/>
                <a:cs typeface="Arial" charset="0"/>
              </a:rPr>
              <a:t>Katılımcı Öğrenci Sayısı: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tr-TR" sz="1600" b="1" dirty="0" smtClean="0">
                <a:latin typeface="+mn-lt"/>
                <a:cs typeface="Arial" charset="0"/>
              </a:rPr>
              <a:t> </a:t>
            </a:r>
            <a:r>
              <a:rPr lang="en-US" sz="1600" dirty="0" smtClean="0">
                <a:cs typeface="Arial" charset="0"/>
              </a:rPr>
              <a:t>60</a:t>
            </a:r>
          </a:p>
          <a:p>
            <a:pPr algn="just">
              <a:spcAft>
                <a:spcPts val="600"/>
              </a:spcAft>
              <a:defRPr/>
            </a:pPr>
            <a:endParaRPr lang="tr-TR" sz="1600" dirty="0">
              <a:cs typeface="Arial" charset="0"/>
            </a:endParaRPr>
          </a:p>
          <a:p>
            <a:pPr algn="just" eaLnBrk="1" hangingPunct="1">
              <a:spcAft>
                <a:spcPts val="600"/>
              </a:spcAft>
              <a:defRPr/>
            </a:pPr>
            <a:r>
              <a:rPr lang="tr-TR" sz="1600" b="1" dirty="0" smtClean="0">
                <a:cs typeface="Arial" charset="0"/>
              </a:rPr>
              <a:t>Hibe Tutarı: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en-US" sz="1600" dirty="0" smtClean="0">
                <a:cs typeface="Arial" charset="0"/>
              </a:rPr>
              <a:t>131.166 </a:t>
            </a:r>
            <a:r>
              <a:rPr lang="tr-TR" sz="1600" dirty="0" smtClean="0">
                <a:cs typeface="Arial" charset="0"/>
              </a:rPr>
              <a:t>Avro</a:t>
            </a:r>
            <a:endParaRPr lang="tr-TR" sz="1600" dirty="0">
              <a:cs typeface="Arial" charset="0"/>
            </a:endParaRPr>
          </a:p>
          <a:p>
            <a:pPr algn="just" eaLnBrk="1" hangingPunct="1">
              <a:spcAft>
                <a:spcPts val="600"/>
              </a:spcAft>
              <a:defRPr/>
            </a:pPr>
            <a:endParaRPr lang="tr-TR" sz="1600" dirty="0">
              <a:solidFill>
                <a:srgbClr val="000099"/>
              </a:solidFill>
              <a:cs typeface="Arial" charset="0"/>
            </a:endParaRPr>
          </a:p>
          <a:p>
            <a:pPr algn="just" eaLnBrk="1" hangingPunct="1">
              <a:spcAft>
                <a:spcPts val="600"/>
              </a:spcAft>
              <a:defRPr/>
            </a:pPr>
            <a:endParaRPr lang="tr-TR" sz="1600" dirty="0">
              <a:solidFill>
                <a:srgbClr val="000099"/>
              </a:solidFill>
              <a:latin typeface="+mn-lt"/>
              <a:cs typeface="Arial" charset="0"/>
            </a:endParaRPr>
          </a:p>
        </p:txBody>
      </p:sp>
      <p:sp>
        <p:nvSpPr>
          <p:cNvPr id="47" name="Metin kutusu 46"/>
          <p:cNvSpPr txBox="1"/>
          <p:nvPr/>
        </p:nvSpPr>
        <p:spPr>
          <a:xfrm>
            <a:off x="252413" y="4927211"/>
            <a:ext cx="37163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tr-TR" sz="1600" b="1" dirty="0" smtClean="0">
                <a:cs typeface="Arial" charset="0"/>
              </a:rPr>
              <a:t>Süre	     : </a:t>
            </a:r>
            <a:r>
              <a:rPr lang="tr-TR" sz="1600" dirty="0">
                <a:cs typeface="Arial" charset="0"/>
              </a:rPr>
              <a:t>12 ay </a:t>
            </a:r>
          </a:p>
          <a:p>
            <a:pPr eaLnBrk="1" hangingPunct="1">
              <a:defRPr/>
            </a:pPr>
            <a:r>
              <a:rPr lang="tr-TR" sz="1600" b="1" dirty="0" smtClean="0">
                <a:cs typeface="Arial" charset="0"/>
              </a:rPr>
              <a:t>Ortaklar: </a:t>
            </a:r>
            <a:r>
              <a:rPr lang="en-US" sz="1600" dirty="0" err="1" smtClean="0">
                <a:cs typeface="Arial" charset="0"/>
              </a:rPr>
              <a:t>Almanya</a:t>
            </a:r>
            <a:r>
              <a:rPr lang="tr-TR" sz="1600" dirty="0" smtClean="0">
                <a:cs typeface="Arial" charset="0"/>
              </a:rPr>
              <a:t>, </a:t>
            </a:r>
            <a:r>
              <a:rPr lang="en-US" sz="1600" dirty="0" err="1" smtClean="0">
                <a:cs typeface="Arial" charset="0"/>
              </a:rPr>
              <a:t>Avusturya</a:t>
            </a:r>
            <a:r>
              <a:rPr lang="en-US" sz="1600" dirty="0" smtClean="0">
                <a:cs typeface="Arial" charset="0"/>
              </a:rPr>
              <a:t>,   </a:t>
            </a:r>
          </a:p>
          <a:p>
            <a:pPr eaLnBrk="1" hangingPunct="1">
              <a:defRPr/>
            </a:pPr>
            <a:r>
              <a:rPr lang="en-US" sz="1600" dirty="0">
                <a:cs typeface="Arial" charset="0"/>
              </a:rPr>
              <a:t> </a:t>
            </a:r>
            <a:r>
              <a:rPr lang="en-US" sz="1600" dirty="0" smtClean="0">
                <a:cs typeface="Arial" charset="0"/>
              </a:rPr>
              <a:t>               </a:t>
            </a:r>
            <a:r>
              <a:rPr lang="en-US" sz="1600" dirty="0" err="1" smtClean="0">
                <a:cs typeface="Arial" charset="0"/>
              </a:rPr>
              <a:t>Macaristan</a:t>
            </a:r>
            <a:endParaRPr lang="tr-TR" sz="1600" dirty="0">
              <a:cs typeface="Arial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75942" y="131682"/>
            <a:ext cx="8392115" cy="6096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defTabSz="914400"/>
            <a:r>
              <a:rPr lang="tr-TR" sz="2800" kern="0" dirty="0" smtClean="0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Örnek</a:t>
            </a:r>
            <a:endParaRPr lang="en-US" sz="2800" kern="0" dirty="0" smtClean="0">
              <a:solidFill>
                <a:srgbClr val="B61235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C:\Users\ykocak\Desktop\İyi-Uygulama_örnekleri\Erzurum\Tanap Projesi Kapsamında İstihdam Edilebilecek Gençlerimiz İçin AB Ülkelerinde Gaz Altı Kaynakçılığı Eğitimi2.jpg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79" t="36492" r="5499" b="9418"/>
          <a:stretch/>
        </p:blipFill>
        <p:spPr bwMode="auto">
          <a:xfrm rot="20650676">
            <a:off x="221293" y="2137749"/>
            <a:ext cx="3619320" cy="23628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29784945"/>
      </p:ext>
    </p:extLst>
  </p:cSld>
  <p:clrMapOvr>
    <a:masterClrMapping/>
  </p:clrMapOvr>
  <p:transition spd="slow" advClick="0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75941" y="667374"/>
            <a:ext cx="8392115" cy="6096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defTabSz="914400"/>
            <a:r>
              <a:rPr lang="tr-TR" sz="2800" kern="0" dirty="0" smtClean="0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GENÇLİK</a:t>
            </a:r>
            <a:r>
              <a:rPr lang="tr-TR" sz="2400" kern="0" dirty="0" smtClean="0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tr-TR" sz="2800" kern="0" dirty="0" smtClean="0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Hareketlilik Projeleri (KA1)</a:t>
            </a:r>
            <a:endParaRPr lang="en-US" sz="2800" kern="0" dirty="0">
              <a:solidFill>
                <a:srgbClr val="B61235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384675896"/>
              </p:ext>
            </p:extLst>
          </p:nvPr>
        </p:nvGraphicFramePr>
        <p:xfrm>
          <a:off x="375941" y="1276974"/>
          <a:ext cx="8539459" cy="46088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/>
          <p:cNvSpPr/>
          <p:nvPr/>
        </p:nvSpPr>
        <p:spPr>
          <a:xfrm>
            <a:off x="457200" y="5701160"/>
            <a:ext cx="7772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r-TR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Son Başvuru: 02</a:t>
            </a:r>
            <a:r>
              <a:rPr lang="en-US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tr-TR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Şubat, 26</a:t>
            </a:r>
            <a:r>
              <a:rPr lang="en-US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tr-TR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Nisan,  04</a:t>
            </a:r>
            <a:r>
              <a:rPr lang="en-US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tr-TR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Ekim</a:t>
            </a:r>
            <a:endParaRPr lang="tr-TR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331629"/>
      </p:ext>
    </p:extLst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3"/>
          <p:cNvSpPr txBox="1">
            <a:spLocks noChangeArrowheads="1"/>
          </p:cNvSpPr>
          <p:nvPr/>
        </p:nvSpPr>
        <p:spPr bwMode="auto">
          <a:xfrm>
            <a:off x="3968750" y="6154738"/>
            <a:ext cx="184150" cy="366712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tr-TR" sz="1800" i="0" smtClean="0">
              <a:latin typeface="+mn-lt"/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276076" y="762000"/>
            <a:ext cx="8640762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tr-TR" dirty="0" smtClean="0">
                <a:cs typeface="Arial" charset="0"/>
              </a:rPr>
              <a:t>Proje Sahibi: </a:t>
            </a:r>
            <a:r>
              <a:rPr lang="en-US" dirty="0" err="1" smtClean="0">
                <a:solidFill>
                  <a:srgbClr val="C00000"/>
                </a:solidFill>
                <a:cs typeface="Arial" charset="0"/>
              </a:rPr>
              <a:t>Doğu</a:t>
            </a:r>
            <a:r>
              <a:rPr lang="en-US" dirty="0" smtClean="0">
                <a:solidFill>
                  <a:srgbClr val="C00000"/>
                </a:solidFill>
                <a:cs typeface="Arial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cs typeface="Arial" charset="0"/>
              </a:rPr>
              <a:t>Ekstrem</a:t>
            </a:r>
            <a:r>
              <a:rPr lang="en-US" dirty="0" smtClean="0">
                <a:solidFill>
                  <a:srgbClr val="C00000"/>
                </a:solidFill>
                <a:cs typeface="Arial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cs typeface="Arial" charset="0"/>
              </a:rPr>
              <a:t>Sporlar</a:t>
            </a:r>
            <a:r>
              <a:rPr lang="en-US" dirty="0" smtClean="0">
                <a:solidFill>
                  <a:srgbClr val="C00000"/>
                </a:solidFill>
                <a:cs typeface="Arial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cs typeface="Arial" charset="0"/>
              </a:rPr>
              <a:t>Gençlik</a:t>
            </a:r>
            <a:r>
              <a:rPr lang="en-US" dirty="0" smtClean="0">
                <a:solidFill>
                  <a:srgbClr val="C00000"/>
                </a:solidFill>
                <a:cs typeface="Arial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cs typeface="Arial" charset="0"/>
              </a:rPr>
              <a:t>ve</a:t>
            </a:r>
            <a:r>
              <a:rPr lang="en-US" dirty="0" smtClean="0">
                <a:solidFill>
                  <a:srgbClr val="C00000"/>
                </a:solidFill>
                <a:cs typeface="Arial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cs typeface="Arial" charset="0"/>
              </a:rPr>
              <a:t>Spor</a:t>
            </a:r>
            <a:r>
              <a:rPr lang="en-US" dirty="0" smtClean="0">
                <a:solidFill>
                  <a:srgbClr val="C00000"/>
                </a:solidFill>
                <a:cs typeface="Arial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cs typeface="Arial" charset="0"/>
              </a:rPr>
              <a:t>Klübü</a:t>
            </a:r>
            <a:endParaRPr lang="tr-TR" dirty="0">
              <a:solidFill>
                <a:srgbClr val="C00000"/>
              </a:solidFill>
              <a:cs typeface="Arial" charset="0"/>
            </a:endParaRPr>
          </a:p>
        </p:txBody>
      </p:sp>
      <p:sp>
        <p:nvSpPr>
          <p:cNvPr id="43" name="Metin kutusu 42"/>
          <p:cNvSpPr txBox="1"/>
          <p:nvPr/>
        </p:nvSpPr>
        <p:spPr>
          <a:xfrm>
            <a:off x="252413" y="1219200"/>
            <a:ext cx="864235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tr-TR" b="1" dirty="0">
                <a:solidFill>
                  <a:srgbClr val="C00000"/>
                </a:solidFill>
                <a:latin typeface="+mn-lt"/>
                <a:cs typeface="Arial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cs typeface="Arial" charset="0"/>
              </a:rPr>
              <a:t>Gençlik</a:t>
            </a:r>
            <a:r>
              <a:rPr lang="en-US" b="1" dirty="0" smtClean="0">
                <a:solidFill>
                  <a:srgbClr val="C00000"/>
                </a:solidFill>
                <a:cs typeface="Arial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cs typeface="Arial" charset="0"/>
              </a:rPr>
              <a:t>Yönünü</a:t>
            </a:r>
            <a:r>
              <a:rPr lang="en-US" b="1" dirty="0" smtClean="0">
                <a:solidFill>
                  <a:srgbClr val="C00000"/>
                </a:solidFill>
                <a:cs typeface="Arial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cs typeface="Arial" charset="0"/>
              </a:rPr>
              <a:t>Buluyor</a:t>
            </a:r>
            <a:endParaRPr lang="tr-TR" b="1" dirty="0">
              <a:solidFill>
                <a:srgbClr val="C00000"/>
              </a:solidFill>
              <a:latin typeface="+mn-lt"/>
              <a:cs typeface="Arial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75942" y="336430"/>
            <a:ext cx="8392115" cy="6096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defTabSz="914400"/>
            <a:r>
              <a:rPr lang="tr-TR" sz="2800" kern="0" dirty="0" smtClean="0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Örnek</a:t>
            </a:r>
            <a:endParaRPr lang="en-US" sz="2800" kern="0" dirty="0" smtClean="0">
              <a:solidFill>
                <a:srgbClr val="B6123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7691" y="1701262"/>
            <a:ext cx="4572000" cy="437042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600"/>
              </a:spcAft>
              <a:defRPr/>
            </a:pPr>
            <a:r>
              <a:rPr lang="tr-TR" sz="1600" b="1" dirty="0">
                <a:cs typeface="Arial" charset="0"/>
              </a:rPr>
              <a:t>Projenin Amacı:</a:t>
            </a:r>
            <a:r>
              <a:rPr lang="en-US" sz="1600" b="1" dirty="0">
                <a:cs typeface="Arial" charset="0"/>
              </a:rPr>
              <a:t> </a:t>
            </a:r>
            <a:endParaRPr lang="en-US" sz="1600" b="1" dirty="0" smtClean="0">
              <a:cs typeface="Arial" charset="0"/>
            </a:endParaRP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en-US" dirty="0" smtClean="0"/>
              <a:t>S</a:t>
            </a:r>
            <a:r>
              <a:rPr lang="tr-TR" dirty="0" err="1"/>
              <a:t>porun</a:t>
            </a:r>
            <a:r>
              <a:rPr lang="tr-TR" dirty="0"/>
              <a:t>, daha geniş kitlelere ulaştırılması, genç yaşlı, engelli engelsiz, her </a:t>
            </a:r>
            <a:r>
              <a:rPr lang="tr-TR" dirty="0" err="1"/>
              <a:t>sosyo</a:t>
            </a:r>
            <a:r>
              <a:rPr lang="tr-TR" dirty="0"/>
              <a:t>-ekonomik düzeyden fertlerin </a:t>
            </a:r>
            <a:r>
              <a:rPr lang="tr-TR" dirty="0" smtClean="0"/>
              <a:t>katılabileceği</a:t>
            </a:r>
            <a:r>
              <a:rPr lang="en-US" dirty="0" smtClean="0"/>
              <a:t> </a:t>
            </a:r>
            <a:r>
              <a:rPr lang="en-US" dirty="0" err="1" smtClean="0"/>
              <a:t>spor</a:t>
            </a:r>
            <a:r>
              <a:rPr lang="en-US" dirty="0" smtClean="0"/>
              <a:t> </a:t>
            </a:r>
            <a:r>
              <a:rPr lang="en-US" dirty="0" err="1" smtClean="0"/>
              <a:t>faaliyetleri</a:t>
            </a:r>
            <a:r>
              <a:rPr lang="en-US" dirty="0" smtClean="0"/>
              <a:t> </a:t>
            </a:r>
            <a:r>
              <a:rPr lang="en-US" dirty="0" err="1" smtClean="0"/>
              <a:t>hakkında</a:t>
            </a:r>
            <a:r>
              <a:rPr lang="en-US" dirty="0" smtClean="0"/>
              <a:t> </a:t>
            </a:r>
            <a:r>
              <a:rPr lang="en-US" dirty="0" err="1" smtClean="0"/>
              <a:t>farkındalık</a:t>
            </a:r>
            <a:r>
              <a:rPr lang="en-US" dirty="0" smtClean="0"/>
              <a:t> </a:t>
            </a:r>
            <a:r>
              <a:rPr lang="en-US" dirty="0" err="1" smtClean="0"/>
              <a:t>yaratmak</a:t>
            </a:r>
            <a:endParaRPr lang="tr-TR" b="1" dirty="0">
              <a:cs typeface="Arial" charset="0"/>
            </a:endParaRP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endParaRPr lang="en-US" b="1" dirty="0" smtClean="0">
              <a:cs typeface="Arial" charset="0"/>
            </a:endParaRPr>
          </a:p>
          <a:p>
            <a:pPr algn="just">
              <a:spcAft>
                <a:spcPts val="600"/>
              </a:spcAft>
              <a:defRPr/>
            </a:pPr>
            <a:r>
              <a:rPr lang="tr-TR" sz="1600" b="1" dirty="0">
                <a:cs typeface="Arial" charset="0"/>
              </a:rPr>
              <a:t>Faaliyetler:</a:t>
            </a:r>
            <a:r>
              <a:rPr lang="en-US" sz="1600" b="1" dirty="0">
                <a:cs typeface="Arial" charset="0"/>
              </a:rPr>
              <a:t> </a:t>
            </a:r>
            <a:endParaRPr lang="en-US" sz="1600" b="1" dirty="0" smtClean="0">
              <a:cs typeface="Arial" charset="0"/>
            </a:endParaRP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en-US" dirty="0" err="1" smtClean="0"/>
              <a:t>Harita</a:t>
            </a:r>
            <a:r>
              <a:rPr lang="en-US" dirty="0" smtClean="0"/>
              <a:t> </a:t>
            </a:r>
            <a:r>
              <a:rPr lang="en-US" dirty="0" err="1"/>
              <a:t>ile</a:t>
            </a:r>
            <a:r>
              <a:rPr lang="en-US" dirty="0"/>
              <a:t> </a:t>
            </a:r>
            <a:r>
              <a:rPr lang="en-US" dirty="0" err="1"/>
              <a:t>yön</a:t>
            </a:r>
            <a:r>
              <a:rPr lang="en-US" dirty="0"/>
              <a:t> </a:t>
            </a:r>
            <a:r>
              <a:rPr lang="en-US" dirty="0" err="1"/>
              <a:t>bulma</a:t>
            </a:r>
            <a:r>
              <a:rPr lang="en-US" dirty="0"/>
              <a:t> </a:t>
            </a:r>
            <a:r>
              <a:rPr lang="en-US" dirty="0" err="1"/>
              <a:t>sporu</a:t>
            </a:r>
            <a:r>
              <a:rPr lang="en-US" dirty="0"/>
              <a:t> </a:t>
            </a:r>
            <a:r>
              <a:rPr lang="en-US" dirty="0" err="1"/>
              <a:t>olan</a:t>
            </a:r>
            <a:r>
              <a:rPr lang="en-US" dirty="0"/>
              <a:t> </a:t>
            </a:r>
            <a:r>
              <a:rPr lang="en-US" dirty="0" err="1"/>
              <a:t>oryantiring</a:t>
            </a:r>
            <a:r>
              <a:rPr lang="en-US" dirty="0"/>
              <a:t> </a:t>
            </a:r>
            <a:r>
              <a:rPr lang="en-US" dirty="0" err="1"/>
              <a:t>aktiviteleri</a:t>
            </a:r>
            <a:r>
              <a:rPr lang="en-US" dirty="0"/>
              <a:t>, </a:t>
            </a:r>
            <a:r>
              <a:rPr lang="en-US" dirty="0" err="1"/>
              <a:t>bu</a:t>
            </a:r>
            <a:r>
              <a:rPr lang="en-US" dirty="0"/>
              <a:t> </a:t>
            </a:r>
            <a:r>
              <a:rPr lang="en-US" dirty="0" err="1"/>
              <a:t>konudaki</a:t>
            </a:r>
            <a:r>
              <a:rPr lang="en-US" dirty="0"/>
              <a:t> </a:t>
            </a:r>
            <a:r>
              <a:rPr lang="en-US" dirty="0" err="1"/>
              <a:t>uzmanlar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deneyim</a:t>
            </a:r>
            <a:r>
              <a:rPr lang="en-US" dirty="0"/>
              <a:t> </a:t>
            </a:r>
            <a:r>
              <a:rPr lang="en-US" dirty="0" err="1"/>
              <a:t>sahipleriyle</a:t>
            </a:r>
            <a:r>
              <a:rPr lang="en-US" dirty="0"/>
              <a:t> </a:t>
            </a:r>
            <a:r>
              <a:rPr lang="en-US" dirty="0" err="1"/>
              <a:t>söyleşiler</a:t>
            </a:r>
            <a:endParaRPr lang="en-US" dirty="0"/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endParaRPr lang="tr-TR" b="1" dirty="0">
              <a:cs typeface="Arial" charset="0"/>
            </a:endParaRPr>
          </a:p>
          <a:p>
            <a:pPr algn="just">
              <a:spcAft>
                <a:spcPts val="600"/>
              </a:spcAft>
              <a:defRPr/>
            </a:pPr>
            <a:r>
              <a:rPr lang="en-US" sz="1600" b="1" dirty="0" err="1">
                <a:cs typeface="Arial" charset="0"/>
              </a:rPr>
              <a:t>Katılımcı</a:t>
            </a:r>
            <a:r>
              <a:rPr lang="tr-TR" sz="1600" b="1" dirty="0">
                <a:cs typeface="Arial" charset="0"/>
              </a:rPr>
              <a:t> Sayısı:</a:t>
            </a:r>
            <a:r>
              <a:rPr lang="en-US" sz="1600" b="1" dirty="0">
                <a:cs typeface="Arial" charset="0"/>
              </a:rPr>
              <a:t> </a:t>
            </a:r>
            <a:r>
              <a:rPr lang="en-US" dirty="0" smtClean="0">
                <a:cs typeface="Arial" charset="0"/>
              </a:rPr>
              <a:t>33</a:t>
            </a:r>
            <a:endParaRPr lang="tr-TR" dirty="0"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08"/>
          <a:stretch/>
        </p:blipFill>
        <p:spPr>
          <a:xfrm rot="791965">
            <a:off x="4954476" y="2093463"/>
            <a:ext cx="3749687" cy="24464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4603924" y="5154464"/>
            <a:ext cx="4572000" cy="9079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600"/>
              </a:spcAft>
              <a:defRPr/>
            </a:pPr>
            <a:r>
              <a:rPr lang="tr-TR" sz="1400" b="1" dirty="0">
                <a:cs typeface="Arial" charset="0"/>
              </a:rPr>
              <a:t>Hibe Tutarı: </a:t>
            </a:r>
            <a:r>
              <a:rPr lang="en-US" sz="1600" dirty="0">
                <a:cs typeface="Arial" charset="0"/>
              </a:rPr>
              <a:t>15.415 </a:t>
            </a:r>
            <a:r>
              <a:rPr lang="tr-TR" sz="1600" dirty="0">
                <a:cs typeface="Arial" charset="0"/>
              </a:rPr>
              <a:t>Avro</a:t>
            </a:r>
          </a:p>
          <a:p>
            <a:pPr algn="just">
              <a:spcAft>
                <a:spcPts val="600"/>
              </a:spcAft>
              <a:defRPr/>
            </a:pPr>
            <a:r>
              <a:rPr lang="tr-TR" sz="1400" b="1" dirty="0">
                <a:cs typeface="Arial" charset="0"/>
              </a:rPr>
              <a:t>Ortaklar: </a:t>
            </a:r>
            <a:r>
              <a:rPr lang="tr-TR" sz="1600" dirty="0"/>
              <a:t>Bulgaristan, İspanya, İtalya, </a:t>
            </a:r>
            <a:r>
              <a:rPr lang="tr-TR" sz="1600" dirty="0" smtClean="0"/>
              <a:t>Polonya</a:t>
            </a:r>
            <a:r>
              <a:rPr lang="en-US" sz="1600" dirty="0" smtClean="0"/>
              <a:t>,</a:t>
            </a:r>
            <a:r>
              <a:rPr lang="tr-TR" sz="1600" dirty="0" smtClean="0"/>
              <a:t> </a:t>
            </a:r>
            <a:r>
              <a:rPr lang="tr-TR" sz="1600" dirty="0"/>
              <a:t>Yunanistan</a:t>
            </a:r>
            <a:endParaRPr lang="tr-TR" sz="16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719421"/>
      </p:ext>
    </p:extLst>
  </p:cSld>
  <p:clrMapOvr>
    <a:masterClrMapping/>
  </p:clrMapOvr>
  <p:transition spd="slow" advClick="0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838200" y="990600"/>
            <a:ext cx="1981200" cy="685800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87325" marR="0" indent="-187325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2400" b="1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838200" y="1143000"/>
            <a:ext cx="1371600" cy="685800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87325" marR="0" indent="-187325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2400" b="1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609600" y="1143000"/>
            <a:ext cx="914400" cy="533400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87325" marR="0" indent="-187325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2400" b="1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033313174"/>
              </p:ext>
            </p:extLst>
          </p:nvPr>
        </p:nvGraphicFramePr>
        <p:xfrm>
          <a:off x="180109" y="0"/>
          <a:ext cx="8915400" cy="6705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80109" y="1658178"/>
            <a:ext cx="601980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tr-TR" sz="2000" b="1" dirty="0"/>
              <a:t>Ekonomik </a:t>
            </a:r>
            <a:r>
              <a:rPr lang="tr-TR" sz="2000" b="1" dirty="0" smtClean="0"/>
              <a:t>kriz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endParaRPr lang="tr-TR" sz="2000" dirty="0"/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tr-TR" sz="2000" b="1" dirty="0" smtClean="0"/>
              <a:t>Yüksek </a:t>
            </a:r>
            <a:r>
              <a:rPr lang="tr-TR" sz="2000" b="1" dirty="0"/>
              <a:t>genç işs</a:t>
            </a:r>
            <a:r>
              <a:rPr lang="tr-TR" sz="2000" b="1" dirty="0" smtClean="0"/>
              <a:t>izliği oranı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endParaRPr lang="tr-TR" sz="2000" b="1" dirty="0"/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tr-TR" sz="2000" b="1" dirty="0"/>
              <a:t>Mevcut yeterlikler ve talep </a:t>
            </a:r>
            <a:r>
              <a:rPr lang="tr-TR" sz="2000" b="1" dirty="0" smtClean="0"/>
              <a:t>edilenler </a:t>
            </a:r>
            <a:r>
              <a:rPr lang="tr-TR" sz="2000" b="1" dirty="0"/>
              <a:t>arasındaki </a:t>
            </a:r>
            <a:r>
              <a:rPr lang="tr-TR" sz="2000" b="1" dirty="0" smtClean="0"/>
              <a:t>uyumsuzluklar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endParaRPr lang="tr-TR" sz="2000" b="1" dirty="0" smtClean="0"/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tr-TR" sz="2000" b="1" dirty="0" smtClean="0"/>
              <a:t>Kalifiye işgücü gerektiren pozisyonların çoğalması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endParaRPr lang="tr-TR" sz="2000" b="1" dirty="0" smtClean="0"/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tr-TR" sz="2000" b="1" dirty="0" smtClean="0"/>
              <a:t>İş dünyası ile yakın işbirliği ihtiyacı</a:t>
            </a:r>
            <a:endParaRPr lang="tr-TR" sz="2000" b="1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25252522"/>
      </p:ext>
    </p:extLst>
  </p:cSld>
  <p:clrMapOvr>
    <a:masterClrMapping/>
  </p:clrMapOvr>
  <p:transition spd="med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3"/>
          <p:cNvSpPr txBox="1">
            <a:spLocks noChangeArrowheads="1"/>
          </p:cNvSpPr>
          <p:nvPr/>
        </p:nvSpPr>
        <p:spPr bwMode="auto">
          <a:xfrm>
            <a:off x="3968750" y="6154738"/>
            <a:ext cx="184150" cy="366712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tr-TR" sz="1800" i="0" smtClean="0">
              <a:latin typeface="+mn-lt"/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252413" y="838200"/>
            <a:ext cx="8640762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tr-TR" dirty="0" smtClean="0">
                <a:cs typeface="Arial" charset="0"/>
              </a:rPr>
              <a:t>Akredite Kuruluş: </a:t>
            </a:r>
            <a:r>
              <a:rPr lang="en-US" dirty="0" smtClean="0">
                <a:solidFill>
                  <a:srgbClr val="C00000"/>
                </a:solidFill>
                <a:cs typeface="Arial" charset="0"/>
              </a:rPr>
              <a:t>Atatürk </a:t>
            </a:r>
            <a:r>
              <a:rPr lang="en-US" dirty="0" err="1" smtClean="0">
                <a:solidFill>
                  <a:srgbClr val="C00000"/>
                </a:solidFill>
                <a:cs typeface="Arial" charset="0"/>
              </a:rPr>
              <a:t>Üniversitesi</a:t>
            </a:r>
            <a:r>
              <a:rPr lang="en-US" dirty="0" smtClean="0">
                <a:solidFill>
                  <a:srgbClr val="C00000"/>
                </a:solidFill>
                <a:cs typeface="Arial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cs typeface="Arial" charset="0"/>
              </a:rPr>
              <a:t>Dış</a:t>
            </a:r>
            <a:r>
              <a:rPr lang="en-US" dirty="0" smtClean="0">
                <a:solidFill>
                  <a:srgbClr val="C00000"/>
                </a:solidFill>
                <a:cs typeface="Arial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cs typeface="Arial" charset="0"/>
              </a:rPr>
              <a:t>İlişkiler</a:t>
            </a:r>
            <a:r>
              <a:rPr lang="en-US" dirty="0" smtClean="0">
                <a:solidFill>
                  <a:srgbClr val="C00000"/>
                </a:solidFill>
                <a:cs typeface="Arial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cs typeface="Arial" charset="0"/>
              </a:rPr>
              <a:t>Ofisi</a:t>
            </a:r>
            <a:endParaRPr lang="tr-TR" dirty="0">
              <a:solidFill>
                <a:srgbClr val="C00000"/>
              </a:solidFill>
              <a:cs typeface="Arial" charset="0"/>
            </a:endParaRPr>
          </a:p>
        </p:txBody>
      </p:sp>
      <p:sp>
        <p:nvSpPr>
          <p:cNvPr id="43" name="Metin kutusu 42"/>
          <p:cNvSpPr txBox="1"/>
          <p:nvPr/>
        </p:nvSpPr>
        <p:spPr>
          <a:xfrm>
            <a:off x="250825" y="1219200"/>
            <a:ext cx="864235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tr-TR" b="1" dirty="0">
                <a:solidFill>
                  <a:srgbClr val="C00000"/>
                </a:solidFill>
                <a:latin typeface="+mn-lt"/>
                <a:cs typeface="Arial" charset="0"/>
              </a:rPr>
              <a:t> </a:t>
            </a:r>
            <a:endParaRPr lang="tr-TR" b="1" dirty="0">
              <a:solidFill>
                <a:srgbClr val="C00000"/>
              </a:solidFill>
              <a:cs typeface="Arial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75942" y="336430"/>
            <a:ext cx="8392115" cy="6096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defTabSz="914400"/>
            <a:r>
              <a:rPr lang="tr-TR" sz="2800" kern="0" dirty="0" smtClean="0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Örnek</a:t>
            </a:r>
            <a:endParaRPr lang="en-US" sz="2800" kern="0" dirty="0" smtClean="0">
              <a:solidFill>
                <a:srgbClr val="B61235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50455">
            <a:off x="311567" y="1847225"/>
            <a:ext cx="4049740" cy="22764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27227">
            <a:off x="1965323" y="3626121"/>
            <a:ext cx="5213350" cy="225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160793"/>
      </p:ext>
    </p:extLst>
  </p:cSld>
  <p:clrMapOvr>
    <a:masterClrMapping/>
  </p:clrMapOvr>
  <p:transition spd="slow" advClick="0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994" y="377218"/>
            <a:ext cx="8392115" cy="609600"/>
          </a:xfrm>
        </p:spPr>
        <p:txBody>
          <a:bodyPr>
            <a:noAutofit/>
          </a:bodyPr>
          <a:lstStyle/>
          <a:p>
            <a:pPr algn="l"/>
            <a:r>
              <a:rPr lang="tr-TR" sz="2800" kern="1200" dirty="0">
                <a:solidFill>
                  <a:srgbClr val="D5384B"/>
                </a:solidFill>
                <a:latin typeface="Arial"/>
                <a:cs typeface="Arial"/>
              </a:rPr>
              <a:t>Hareketlilik </a:t>
            </a:r>
            <a:r>
              <a:rPr lang="tr-TR" sz="2800" kern="1200" dirty="0" smtClean="0">
                <a:solidFill>
                  <a:srgbClr val="D5384B"/>
                </a:solidFill>
                <a:latin typeface="Arial"/>
                <a:cs typeface="Arial"/>
              </a:rPr>
              <a:t>Projeleri: </a:t>
            </a:r>
            <a:r>
              <a:rPr lang="tr-TR" sz="2800" kern="1200" dirty="0">
                <a:solidFill>
                  <a:srgbClr val="D5384B"/>
                </a:solidFill>
                <a:latin typeface="Arial"/>
                <a:cs typeface="Arial"/>
              </a:rPr>
              <a:t>Hibe Kalemleri</a:t>
            </a:r>
            <a:endParaRPr lang="en-US" sz="2800" kern="1200" dirty="0">
              <a:solidFill>
                <a:srgbClr val="D5384B"/>
              </a:solidFill>
              <a:latin typeface="Arial"/>
              <a:cs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858288" y="986818"/>
            <a:ext cx="5609312" cy="4956782"/>
            <a:chOff x="2541268" y="1434804"/>
            <a:chExt cx="4363444" cy="4241810"/>
          </a:xfrm>
          <a:solidFill>
            <a:schemeClr val="accent2">
              <a:lumMod val="75000"/>
            </a:schemeClr>
          </a:solidFill>
        </p:grpSpPr>
        <p:sp>
          <p:nvSpPr>
            <p:cNvPr id="26" name="Oval 25"/>
            <p:cNvSpPr/>
            <p:nvPr/>
          </p:nvSpPr>
          <p:spPr>
            <a:xfrm>
              <a:off x="3497263" y="2356044"/>
              <a:ext cx="2293937" cy="2293937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grpSp>
          <p:nvGrpSpPr>
            <p:cNvPr id="5" name="Group 4"/>
            <p:cNvGrpSpPr/>
            <p:nvPr/>
          </p:nvGrpSpPr>
          <p:grpSpPr>
            <a:xfrm>
              <a:off x="3998516" y="1434804"/>
              <a:ext cx="1448948" cy="1362572"/>
              <a:chOff x="2474515" y="37803"/>
              <a:chExt cx="1146968" cy="1146968"/>
            </a:xfrm>
            <a:grpFill/>
          </p:grpSpPr>
          <p:sp>
            <p:nvSpPr>
              <p:cNvPr id="24" name="Oval 23"/>
              <p:cNvSpPr/>
              <p:nvPr/>
            </p:nvSpPr>
            <p:spPr>
              <a:xfrm>
                <a:off x="2474515" y="37803"/>
                <a:ext cx="1146968" cy="1146968"/>
              </a:xfrm>
              <a:prstGeom prst="ellipse">
                <a:avLst/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</p:sp>
          <p:sp>
            <p:nvSpPr>
              <p:cNvPr id="25" name="Oval 6"/>
              <p:cNvSpPr/>
              <p:nvPr/>
            </p:nvSpPr>
            <p:spPr>
              <a:xfrm>
                <a:off x="2642485" y="205773"/>
                <a:ext cx="811028" cy="811028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spcFirstLastPara="0" vert="horz" wrap="square" lIns="13970" tIns="13970" rIns="13970" bIns="13970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1400" b="1" kern="1200" dirty="0" smtClean="0">
                    <a:solidFill>
                      <a:schemeClr val="bg1"/>
                    </a:solidFill>
                    <a:latin typeface="+mj-lt"/>
                    <a:cs typeface="Times New Roman" panose="02020603050405020304" pitchFamily="18" charset="0"/>
                  </a:rPr>
                  <a:t>Seyahat</a:t>
                </a:r>
                <a:r>
                  <a:rPr lang="tr-TR" sz="1200" b="1" kern="1200" dirty="0" smtClean="0">
                    <a:solidFill>
                      <a:schemeClr val="bg1"/>
                    </a:solidFill>
                    <a:latin typeface="+mj-lt"/>
                    <a:cs typeface="Times New Roman" panose="02020603050405020304" pitchFamily="18" charset="0"/>
                  </a:rPr>
                  <a:t> </a:t>
                </a:r>
              </a:p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1200" b="1" kern="1200" dirty="0" smtClean="0">
                    <a:solidFill>
                      <a:schemeClr val="bg1"/>
                    </a:solidFill>
                    <a:latin typeface="+mj-lt"/>
                    <a:cs typeface="Times New Roman" panose="02020603050405020304" pitchFamily="18" charset="0"/>
                  </a:rPr>
                  <a:t>(Gidiş-Dönüş)</a:t>
                </a:r>
                <a:endParaRPr lang="tr-TR" sz="1200" b="1" kern="1200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5167138" y="1997583"/>
              <a:ext cx="1448948" cy="1362572"/>
              <a:chOff x="3643137" y="600582"/>
              <a:chExt cx="1146968" cy="1146968"/>
            </a:xfrm>
            <a:grpFill/>
          </p:grpSpPr>
          <p:sp>
            <p:nvSpPr>
              <p:cNvPr id="22" name="Oval 21"/>
              <p:cNvSpPr/>
              <p:nvPr/>
            </p:nvSpPr>
            <p:spPr>
              <a:xfrm>
                <a:off x="3643137" y="600582"/>
                <a:ext cx="1146968" cy="1146968"/>
              </a:xfrm>
              <a:prstGeom prst="ellipse">
                <a:avLst/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</p:sp>
          <p:sp>
            <p:nvSpPr>
              <p:cNvPr id="23" name="Oval 8"/>
              <p:cNvSpPr/>
              <p:nvPr/>
            </p:nvSpPr>
            <p:spPr>
              <a:xfrm>
                <a:off x="3811107" y="768552"/>
                <a:ext cx="811028" cy="811028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spcFirstLastPara="0" vert="horz" wrap="square" lIns="13970" tIns="13970" rIns="13970" bIns="13970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1400" b="1" kern="1200" dirty="0" smtClean="0">
                    <a:solidFill>
                      <a:schemeClr val="bg1"/>
                    </a:solidFill>
                    <a:latin typeface="+mj-lt"/>
                    <a:cs typeface="Times New Roman" panose="02020603050405020304" pitchFamily="18" charset="0"/>
                  </a:rPr>
                  <a:t>Yönetim ve Organizasyon</a:t>
                </a:r>
                <a:endParaRPr lang="tr-TR" sz="1400" b="1" kern="1200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5455764" y="3262136"/>
              <a:ext cx="1448948" cy="1362572"/>
              <a:chOff x="3931763" y="1865135"/>
              <a:chExt cx="1146968" cy="1146968"/>
            </a:xfrm>
            <a:grpFill/>
          </p:grpSpPr>
          <p:sp>
            <p:nvSpPr>
              <p:cNvPr id="20" name="Oval 19"/>
              <p:cNvSpPr/>
              <p:nvPr/>
            </p:nvSpPr>
            <p:spPr>
              <a:xfrm>
                <a:off x="3931763" y="1865135"/>
                <a:ext cx="1146968" cy="1146968"/>
              </a:xfrm>
              <a:prstGeom prst="ellipse">
                <a:avLst/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</p:sp>
          <p:sp>
            <p:nvSpPr>
              <p:cNvPr id="21" name="Oval 10"/>
              <p:cNvSpPr/>
              <p:nvPr/>
            </p:nvSpPr>
            <p:spPr>
              <a:xfrm>
                <a:off x="4099733" y="2033105"/>
                <a:ext cx="811028" cy="811028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spcFirstLastPara="0" vert="horz" wrap="square" lIns="13970" tIns="13970" rIns="13970" bIns="13970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1400" b="1" kern="1200" dirty="0" smtClean="0">
                    <a:solidFill>
                      <a:schemeClr val="bg1"/>
                    </a:solidFill>
                    <a:latin typeface="+mj-lt"/>
                    <a:cs typeface="Times New Roman" panose="02020603050405020304" pitchFamily="18" charset="0"/>
                  </a:rPr>
                  <a:t>Yurtdışı Harcırah</a:t>
                </a:r>
                <a:endParaRPr lang="tr-TR" sz="1400" b="1" kern="1200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4647052" y="4276228"/>
              <a:ext cx="1448948" cy="1362572"/>
              <a:chOff x="3123051" y="2879227"/>
              <a:chExt cx="1146968" cy="1146968"/>
            </a:xfrm>
            <a:grpFill/>
          </p:grpSpPr>
          <p:sp>
            <p:nvSpPr>
              <p:cNvPr id="18" name="Oval 17"/>
              <p:cNvSpPr/>
              <p:nvPr/>
            </p:nvSpPr>
            <p:spPr>
              <a:xfrm>
                <a:off x="3123051" y="2879227"/>
                <a:ext cx="1146968" cy="1146968"/>
              </a:xfrm>
              <a:prstGeom prst="ellipse">
                <a:avLst/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</p:sp>
          <p:sp>
            <p:nvSpPr>
              <p:cNvPr id="19" name="Oval 12"/>
              <p:cNvSpPr/>
              <p:nvPr/>
            </p:nvSpPr>
            <p:spPr>
              <a:xfrm>
                <a:off x="3291021" y="3047197"/>
                <a:ext cx="811028" cy="811028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spcFirstLastPara="0" vert="horz" wrap="square" lIns="13970" tIns="13970" rIns="13970" bIns="13970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1400" b="1" kern="1200" dirty="0" smtClean="0">
                    <a:solidFill>
                      <a:schemeClr val="bg1"/>
                    </a:solidFill>
                    <a:latin typeface="+mj-lt"/>
                    <a:cs typeface="Times New Roman" panose="02020603050405020304" pitchFamily="18" charset="0"/>
                  </a:rPr>
                  <a:t>Dil Hazırlığı</a:t>
                </a:r>
                <a:endParaRPr lang="tr-TR" sz="1400" b="1" kern="1200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3349980" y="4314042"/>
              <a:ext cx="1448948" cy="1362572"/>
              <a:chOff x="1825979" y="2879227"/>
              <a:chExt cx="1146968" cy="1146968"/>
            </a:xfrm>
            <a:grpFill/>
          </p:grpSpPr>
          <p:sp>
            <p:nvSpPr>
              <p:cNvPr id="16" name="Oval 15"/>
              <p:cNvSpPr/>
              <p:nvPr/>
            </p:nvSpPr>
            <p:spPr>
              <a:xfrm>
                <a:off x="1825979" y="2879227"/>
                <a:ext cx="1146968" cy="1146968"/>
              </a:xfrm>
              <a:prstGeom prst="ellipse">
                <a:avLst/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</p:sp>
          <p:sp>
            <p:nvSpPr>
              <p:cNvPr id="17" name="Oval 14"/>
              <p:cNvSpPr/>
              <p:nvPr/>
            </p:nvSpPr>
            <p:spPr>
              <a:xfrm>
                <a:off x="1993949" y="3047197"/>
                <a:ext cx="811028" cy="811028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spcFirstLastPara="0" vert="horz" wrap="square" lIns="13970" tIns="13970" rIns="13970" bIns="13970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1400" b="1" kern="1200" dirty="0" smtClean="0">
                    <a:solidFill>
                      <a:schemeClr val="bg1"/>
                    </a:solidFill>
                    <a:latin typeface="+mj-lt"/>
                    <a:cs typeface="Times New Roman" panose="02020603050405020304" pitchFamily="18" charset="0"/>
                  </a:rPr>
                  <a:t>Kurs Ücreti</a:t>
                </a:r>
                <a:endParaRPr lang="tr-TR" sz="1400" b="1" kern="1200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2541268" y="3262136"/>
              <a:ext cx="1448948" cy="1362572"/>
              <a:chOff x="1017267" y="1865135"/>
              <a:chExt cx="1146968" cy="1146968"/>
            </a:xfrm>
            <a:grpFill/>
          </p:grpSpPr>
          <p:sp>
            <p:nvSpPr>
              <p:cNvPr id="14" name="Oval 13"/>
              <p:cNvSpPr/>
              <p:nvPr/>
            </p:nvSpPr>
            <p:spPr>
              <a:xfrm>
                <a:off x="1017267" y="1865135"/>
                <a:ext cx="1146968" cy="1146968"/>
              </a:xfrm>
              <a:prstGeom prst="ellipse">
                <a:avLst/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</p:sp>
          <p:sp>
            <p:nvSpPr>
              <p:cNvPr id="15" name="Oval 16"/>
              <p:cNvSpPr/>
              <p:nvPr/>
            </p:nvSpPr>
            <p:spPr>
              <a:xfrm>
                <a:off x="1185237" y="2033105"/>
                <a:ext cx="811028" cy="811028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spcFirstLastPara="0" vert="horz" wrap="square" lIns="13970" tIns="13970" rIns="13970" bIns="13970" numCol="1" spcCol="1270" anchor="ctr" anchorCtr="0">
                <a:noAutofit/>
              </a:bodyPr>
              <a:lstStyle/>
              <a:p>
                <a:pPr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1400" b="1" dirty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Özel İhtiyaç Sahipleri İçin Destek</a:t>
                </a: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2829894" y="1997583"/>
              <a:ext cx="1448948" cy="1362572"/>
              <a:chOff x="1305893" y="600582"/>
              <a:chExt cx="1146968" cy="1146968"/>
            </a:xfrm>
            <a:grpFill/>
          </p:grpSpPr>
          <p:sp>
            <p:nvSpPr>
              <p:cNvPr id="12" name="Oval 11"/>
              <p:cNvSpPr/>
              <p:nvPr/>
            </p:nvSpPr>
            <p:spPr>
              <a:xfrm>
                <a:off x="1305893" y="600582"/>
                <a:ext cx="1146968" cy="1146968"/>
              </a:xfrm>
              <a:prstGeom prst="ellipse">
                <a:avLst/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</p:sp>
          <p:sp>
            <p:nvSpPr>
              <p:cNvPr id="13" name="Oval 18"/>
              <p:cNvSpPr/>
              <p:nvPr/>
            </p:nvSpPr>
            <p:spPr>
              <a:xfrm>
                <a:off x="1473863" y="768552"/>
                <a:ext cx="811028" cy="811028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spcFirstLastPara="0" vert="horz" wrap="square" lIns="13970" tIns="13970" rIns="13970" bIns="13970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1400" b="1" kern="1200" dirty="0" smtClean="0">
                    <a:solidFill>
                      <a:schemeClr val="bg1"/>
                    </a:solidFill>
                    <a:latin typeface="+mj-lt"/>
                    <a:cs typeface="Times New Roman" panose="02020603050405020304" pitchFamily="18" charset="0"/>
                  </a:rPr>
                  <a:t>İstisnai</a:t>
                </a:r>
                <a:r>
                  <a:rPr lang="tr-TR" sz="1400" b="1" kern="1200" dirty="0" smtClean="0">
                    <a:solidFill>
                      <a:srgbClr val="000000"/>
                    </a:solidFill>
                    <a:latin typeface="+mj-lt"/>
                    <a:cs typeface="Times New Roman" panose="02020603050405020304" pitchFamily="18" charset="0"/>
                  </a:rPr>
                  <a:t> </a:t>
                </a:r>
                <a:r>
                  <a:rPr lang="tr-TR" sz="1400" b="1" kern="1200" dirty="0" smtClean="0">
                    <a:solidFill>
                      <a:schemeClr val="bg1"/>
                    </a:solidFill>
                    <a:latin typeface="+mj-lt"/>
                    <a:cs typeface="Times New Roman" panose="02020603050405020304" pitchFamily="18" charset="0"/>
                  </a:rPr>
                  <a:t>Maliyet</a:t>
                </a:r>
                <a:endParaRPr lang="tr-TR" sz="1400" b="1" kern="1200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7" name="Oval 4"/>
            <p:cNvSpPr/>
            <p:nvPr/>
          </p:nvSpPr>
          <p:spPr>
            <a:xfrm>
              <a:off x="4066648" y="3160609"/>
              <a:ext cx="1304877" cy="101620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39370" tIns="39370" rIns="39370" bIns="39370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2400" b="1" kern="1200" dirty="0" smtClean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rPr>
                <a:t>Hibe       Kalemleri</a:t>
              </a:r>
              <a:endParaRPr lang="tr-TR" sz="2400" b="1" kern="12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7349818"/>
      </p:ext>
    </p:extLst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437139" y="682018"/>
            <a:ext cx="8392115" cy="609600"/>
          </a:xfrm>
        </p:spPr>
        <p:txBody>
          <a:bodyPr>
            <a:noAutofit/>
          </a:bodyPr>
          <a:lstStyle/>
          <a:p>
            <a:pPr algn="l"/>
            <a:r>
              <a:rPr lang="tr-TR" sz="2800" kern="1200" dirty="0">
                <a:solidFill>
                  <a:srgbClr val="D5384B"/>
                </a:solidFill>
                <a:cs typeface="Arial"/>
              </a:rPr>
              <a:t>Hareketlilik Projeleri: Değerlendirme </a:t>
            </a:r>
            <a:r>
              <a:rPr lang="tr-TR" sz="2800" kern="1200" dirty="0" smtClean="0">
                <a:solidFill>
                  <a:srgbClr val="D5384B"/>
                </a:solidFill>
                <a:latin typeface="Arial"/>
                <a:cs typeface="Arial"/>
              </a:rPr>
              <a:t>Kriterleri</a:t>
            </a:r>
            <a:endParaRPr lang="en-US" sz="2800" kern="1200" dirty="0">
              <a:solidFill>
                <a:srgbClr val="D5384B"/>
              </a:solidFill>
              <a:latin typeface="Arial"/>
              <a:cs typeface="Arial"/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2286957385"/>
              </p:ext>
            </p:extLst>
          </p:nvPr>
        </p:nvGraphicFramePr>
        <p:xfrm>
          <a:off x="1143000" y="1397000"/>
          <a:ext cx="6705600" cy="4546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500613" y="2133600"/>
            <a:ext cx="493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30</a:t>
            </a:r>
            <a:endParaRPr lang="tr-TR" dirty="0"/>
          </a:p>
        </p:txBody>
      </p:sp>
      <p:sp>
        <p:nvSpPr>
          <p:cNvPr id="13" name="TextBox 12"/>
          <p:cNvSpPr txBox="1"/>
          <p:nvPr/>
        </p:nvSpPr>
        <p:spPr>
          <a:xfrm>
            <a:off x="1871089" y="34290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40</a:t>
            </a:r>
            <a:endParaRPr lang="tr-TR" dirty="0"/>
          </a:p>
        </p:txBody>
      </p:sp>
      <p:sp>
        <p:nvSpPr>
          <p:cNvPr id="14" name="TextBox 13"/>
          <p:cNvSpPr txBox="1"/>
          <p:nvPr/>
        </p:nvSpPr>
        <p:spPr>
          <a:xfrm>
            <a:off x="1600199" y="4812268"/>
            <a:ext cx="499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30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4950612"/>
      </p:ext>
    </p:extLst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4"/>
          <p:cNvSpPr txBox="1">
            <a:spLocks/>
          </p:cNvSpPr>
          <p:nvPr/>
        </p:nvSpPr>
        <p:spPr bwMode="auto">
          <a:xfrm>
            <a:off x="487363" y="1341438"/>
            <a:ext cx="8229600" cy="420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8001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FontTx/>
              <a:buNone/>
            </a:pPr>
            <a:r>
              <a:rPr lang="tr-TR" altLang="tr-TR" sz="2000" smtClean="0">
                <a:solidFill>
                  <a:srgbClr val="000000"/>
                </a:solidFill>
                <a:cs typeface="Arial" pitchFamily="34" charset="0"/>
              </a:rPr>
              <a:t> </a:t>
            </a:r>
            <a:endParaRPr lang="tr-TR" altLang="tr-TR" sz="2000" smtClean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" name="Title 4"/>
          <p:cNvSpPr txBox="1">
            <a:spLocks/>
          </p:cNvSpPr>
          <p:nvPr/>
        </p:nvSpPr>
        <p:spPr>
          <a:xfrm>
            <a:off x="457200" y="228600"/>
            <a:ext cx="4495800" cy="6096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defTabSz="914400"/>
            <a:r>
              <a:rPr lang="tr-TR" altLang="tr-TR" sz="2800" dirty="0">
                <a:solidFill>
                  <a:srgbClr val="D5384B"/>
                </a:solidFill>
                <a:latin typeface="Arial"/>
                <a:cs typeface="Arial"/>
              </a:rPr>
              <a:t>Erasmus+ Program Yapısı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048000" y="5181602"/>
            <a:ext cx="3048000" cy="914398"/>
            <a:chOff x="3078163" y="5181602"/>
            <a:chExt cx="3048000" cy="914398"/>
          </a:xfrm>
        </p:grpSpPr>
        <p:sp>
          <p:nvSpPr>
            <p:cNvPr id="5" name="Freeform 4"/>
            <p:cNvSpPr/>
            <p:nvPr/>
          </p:nvSpPr>
          <p:spPr>
            <a:xfrm>
              <a:off x="3078163" y="5181602"/>
              <a:ext cx="3048000" cy="278814"/>
            </a:xfrm>
            <a:custGeom>
              <a:avLst/>
              <a:gdLst>
                <a:gd name="connsiteX0" fmla="*/ 0 w 3048000"/>
                <a:gd name="connsiteY0" fmla="*/ 0 h 557629"/>
                <a:gd name="connsiteX1" fmla="*/ 3048000 w 3048000"/>
                <a:gd name="connsiteY1" fmla="*/ 0 h 557629"/>
                <a:gd name="connsiteX2" fmla="*/ 3048000 w 3048000"/>
                <a:gd name="connsiteY2" fmla="*/ 557629 h 557629"/>
                <a:gd name="connsiteX3" fmla="*/ 0 w 3048000"/>
                <a:gd name="connsiteY3" fmla="*/ 557629 h 557629"/>
                <a:gd name="connsiteX4" fmla="*/ 0 w 3048000"/>
                <a:gd name="connsiteY4" fmla="*/ 0 h 557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8000" h="557629">
                  <a:moveTo>
                    <a:pt x="0" y="0"/>
                  </a:moveTo>
                  <a:lnTo>
                    <a:pt x="3048000" y="0"/>
                  </a:lnTo>
                  <a:lnTo>
                    <a:pt x="3048000" y="557629"/>
                  </a:lnTo>
                  <a:lnTo>
                    <a:pt x="0" y="5576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3792" tIns="65024" rIns="113792" bIns="65024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1400" b="1" kern="1200" dirty="0" smtClean="0">
                  <a:solidFill>
                    <a:schemeClr val="bg1"/>
                  </a:solidFill>
                  <a:ea typeface="Tahoma" panose="020B0604030504040204" pitchFamily="34" charset="0"/>
                  <a:cs typeface="Times New Roman" panose="02020603050405020304" pitchFamily="18" charset="0"/>
                </a:rPr>
                <a:t>Özel Eylemler</a:t>
              </a:r>
              <a:endParaRPr lang="tr-TR" sz="1400" b="1" kern="1200" dirty="0">
                <a:solidFill>
                  <a:schemeClr val="bg1"/>
                </a:solidFill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3078163" y="5460417"/>
              <a:ext cx="3048000" cy="635583"/>
            </a:xfrm>
            <a:custGeom>
              <a:avLst/>
              <a:gdLst>
                <a:gd name="connsiteX0" fmla="*/ 0 w 3048000"/>
                <a:gd name="connsiteY0" fmla="*/ 0 h 521371"/>
                <a:gd name="connsiteX1" fmla="*/ 3048000 w 3048000"/>
                <a:gd name="connsiteY1" fmla="*/ 0 h 521371"/>
                <a:gd name="connsiteX2" fmla="*/ 3048000 w 3048000"/>
                <a:gd name="connsiteY2" fmla="*/ 521371 h 521371"/>
                <a:gd name="connsiteX3" fmla="*/ 0 w 3048000"/>
                <a:gd name="connsiteY3" fmla="*/ 521371 h 521371"/>
                <a:gd name="connsiteX4" fmla="*/ 0 w 3048000"/>
                <a:gd name="connsiteY4" fmla="*/ 0 h 521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8000" h="521371">
                  <a:moveTo>
                    <a:pt x="0" y="0"/>
                  </a:moveTo>
                  <a:lnTo>
                    <a:pt x="3048000" y="0"/>
                  </a:lnTo>
                  <a:lnTo>
                    <a:pt x="3048000" y="521371"/>
                  </a:lnTo>
                  <a:lnTo>
                    <a:pt x="0" y="5213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4676" tIns="74676" rIns="99568" bIns="112014" numCol="1" spcCol="1270" anchor="t" anchorCtr="0">
              <a:noAutofit/>
            </a:bodyPr>
            <a:lstStyle/>
            <a:p>
              <a:pPr marL="114300" lvl="1" indent="-114300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tr-TR" sz="1600" kern="1200" dirty="0" smtClean="0">
                  <a:cs typeface="Times New Roman" panose="02020603050405020304" pitchFamily="18" charset="0"/>
                </a:rPr>
                <a:t>Jean Monnet</a:t>
              </a:r>
            </a:p>
            <a:p>
              <a:pPr marL="114300" lvl="1" indent="-114300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tr-TR" sz="1600" dirty="0">
                  <a:cs typeface="Times New Roman" panose="02020603050405020304" pitchFamily="18" charset="0"/>
                </a:rPr>
                <a:t>Spor Destekleri</a:t>
              </a:r>
            </a:p>
            <a:p>
              <a:pPr marL="114300" lvl="1" indent="-11430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tr-TR" sz="1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59772" y="838200"/>
            <a:ext cx="2507456" cy="880118"/>
            <a:chOff x="2571" y="2950"/>
            <a:chExt cx="2507456" cy="880118"/>
          </a:xfrm>
          <a:solidFill>
            <a:schemeClr val="accent5">
              <a:lumMod val="50000"/>
            </a:schemeClr>
          </a:solidFill>
        </p:grpSpPr>
        <p:sp>
          <p:nvSpPr>
            <p:cNvPr id="8" name="Rectangle 7"/>
            <p:cNvSpPr/>
            <p:nvPr/>
          </p:nvSpPr>
          <p:spPr>
            <a:xfrm>
              <a:off x="2571" y="2950"/>
              <a:ext cx="2507456" cy="880118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ectangle 8"/>
            <p:cNvSpPr/>
            <p:nvPr/>
          </p:nvSpPr>
          <p:spPr>
            <a:xfrm>
              <a:off x="2571" y="2950"/>
              <a:ext cx="2507456" cy="88011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2240" tIns="81280" rIns="142240" bIns="8128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2000" b="1" kern="1200" dirty="0" smtClean="0">
                  <a:solidFill>
                    <a:schemeClr val="bg1"/>
                  </a:solidFill>
                  <a:ea typeface="Tahoma" panose="020B0604030504040204" pitchFamily="34" charset="0"/>
                  <a:cs typeface="Times New Roman" panose="02020603050405020304" pitchFamily="18" charset="0"/>
                </a:rPr>
                <a:t>1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1600" b="1" kern="1200" dirty="0" smtClean="0">
                  <a:solidFill>
                    <a:schemeClr val="bg1"/>
                  </a:solidFill>
                  <a:ea typeface="Tahoma" panose="020B0604030504040204" pitchFamily="34" charset="0"/>
                  <a:cs typeface="Times New Roman" panose="02020603050405020304" pitchFamily="18" charset="0"/>
                </a:rPr>
                <a:t>Bireylerin Öğrenme Hareketliliği (KA1)</a:t>
              </a:r>
              <a:endParaRPr lang="tr-TR" sz="1600" b="1" kern="1200" dirty="0">
                <a:solidFill>
                  <a:schemeClr val="bg1"/>
                </a:solidFill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9772" y="1752600"/>
            <a:ext cx="2507456" cy="4343400"/>
            <a:chOff x="2571" y="883069"/>
            <a:chExt cx="2507456" cy="3953021"/>
          </a:xfrm>
        </p:grpSpPr>
        <p:sp>
          <p:nvSpPr>
            <p:cNvPr id="11" name="Rectangle 10"/>
            <p:cNvSpPr/>
            <p:nvPr/>
          </p:nvSpPr>
          <p:spPr>
            <a:xfrm>
              <a:off x="2571" y="883069"/>
              <a:ext cx="2507456" cy="395302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Rectangle 11"/>
            <p:cNvSpPr/>
            <p:nvPr/>
          </p:nvSpPr>
          <p:spPr>
            <a:xfrm>
              <a:off x="2571" y="917350"/>
              <a:ext cx="2507456" cy="3000180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85344" bIns="96012" numCol="1" spcCol="1270" anchor="t" anchorCtr="0">
              <a:noAutofit/>
            </a:bodyPr>
            <a:lstStyle/>
            <a:p>
              <a:pPr marL="179388" lvl="1" indent="-179388" algn="l" defTabSz="5334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har char="••"/>
              </a:pPr>
              <a:r>
                <a:rPr lang="tr-TR" sz="1600" b="1" kern="1200" dirty="0" smtClean="0">
                  <a:solidFill>
                    <a:schemeClr val="tx1"/>
                  </a:solidFill>
                  <a:ea typeface="Tahoma" pitchFamily="34" charset="0"/>
                  <a:cs typeface="Times New Roman" panose="02020603050405020304" pitchFamily="18" charset="0"/>
                </a:rPr>
                <a:t>Personel Hareketliliği</a:t>
              </a:r>
            </a:p>
            <a:p>
              <a:pPr marL="0" lvl="1" algn="l" defTabSz="5334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endParaRPr lang="tr-TR" sz="1600" kern="1200" dirty="0">
                <a:ea typeface="Tahoma" pitchFamily="34" charset="0"/>
                <a:cs typeface="Times New Roman" panose="02020603050405020304" pitchFamily="18" charset="0"/>
              </a:endParaRPr>
            </a:p>
            <a:p>
              <a:pPr marL="179388" lvl="1" indent="-179388" algn="l" defTabSz="5334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har char="••"/>
              </a:pPr>
              <a:r>
                <a:rPr lang="tr-TR" sz="1600" b="1" kern="1200" dirty="0" smtClean="0">
                  <a:ea typeface="Tahoma" pitchFamily="34" charset="0"/>
                  <a:cs typeface="Times New Roman" panose="02020603050405020304" pitchFamily="18" charset="0"/>
                </a:rPr>
                <a:t>Yüksek öğretim/mesleki eğitim öğrencilerinin hareketliliği</a:t>
              </a:r>
              <a:endParaRPr lang="tr-TR" sz="1600" b="1" kern="1200" dirty="0">
                <a:ea typeface="Tahoma" pitchFamily="34" charset="0"/>
                <a:cs typeface="Times New Roman" panose="02020603050405020304" pitchFamily="18" charset="0"/>
              </a:endParaRPr>
            </a:p>
            <a:p>
              <a:pPr marL="179388" lvl="1" indent="-179388" algn="l" defTabSz="5334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har char="••"/>
              </a:pPr>
              <a:endParaRPr lang="tr-TR" sz="1600" kern="1200" dirty="0">
                <a:ea typeface="Tahoma" pitchFamily="34" charset="0"/>
                <a:cs typeface="Times New Roman" panose="02020603050405020304" pitchFamily="18" charset="0"/>
              </a:endParaRPr>
            </a:p>
            <a:p>
              <a:pPr marL="179388" lvl="1" indent="-179388" algn="l" defTabSz="5334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har char="••"/>
              </a:pPr>
              <a:r>
                <a:rPr lang="tr-TR" sz="1600" kern="1200" dirty="0" smtClean="0">
                  <a:ea typeface="Tahoma" pitchFamily="34" charset="0"/>
                  <a:cs typeface="Times New Roman" panose="02020603050405020304" pitchFamily="18" charset="0"/>
                </a:rPr>
                <a:t>Ortak Yüksek Lisans Derecesi</a:t>
              </a:r>
              <a:endParaRPr lang="tr-TR" sz="1600" kern="1200" dirty="0">
                <a:ea typeface="Tahoma" pitchFamily="34" charset="0"/>
                <a:cs typeface="Times New Roman" panose="02020603050405020304" pitchFamily="18" charset="0"/>
              </a:endParaRPr>
            </a:p>
            <a:p>
              <a:pPr marL="179388" lvl="1" indent="-179388" algn="l" defTabSz="5334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har char="••"/>
              </a:pPr>
              <a:endParaRPr lang="tr-TR" sz="1600" kern="1200" dirty="0">
                <a:ea typeface="Tahoma" pitchFamily="34" charset="0"/>
                <a:cs typeface="Times New Roman" panose="02020603050405020304" pitchFamily="18" charset="0"/>
              </a:endParaRPr>
            </a:p>
            <a:p>
              <a:pPr marL="179388" lvl="1" indent="-179388" algn="l" defTabSz="5334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har char="••"/>
              </a:pPr>
              <a:r>
                <a:rPr lang="tr-TR" sz="1600" kern="1200" dirty="0" smtClean="0">
                  <a:ea typeface="Tahoma" pitchFamily="34" charset="0"/>
                  <a:cs typeface="Times New Roman" panose="02020603050405020304" pitchFamily="18" charset="0"/>
                </a:rPr>
                <a:t>Yüksek Lisans Öğrencisi Kredi Garantisi</a:t>
              </a:r>
              <a:endParaRPr lang="tr-TR" sz="1600" kern="1200" dirty="0">
                <a:ea typeface="Tahoma" pitchFamily="34" charset="0"/>
                <a:cs typeface="Times New Roman" panose="02020603050405020304" pitchFamily="18" charset="0"/>
              </a:endParaRPr>
            </a:p>
            <a:p>
              <a:pPr marL="179388" lvl="1" indent="-179388" algn="l" defTabSz="5334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har char="••"/>
              </a:pPr>
              <a:endParaRPr lang="tr-TR" sz="1600" kern="1200" dirty="0">
                <a:ea typeface="Tahoma" pitchFamily="34" charset="0"/>
                <a:cs typeface="Times New Roman" panose="02020603050405020304" pitchFamily="18" charset="0"/>
              </a:endParaRPr>
            </a:p>
            <a:p>
              <a:pPr marL="179388" lvl="1" indent="-179388" algn="l" defTabSz="5334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har char="••"/>
              </a:pPr>
              <a:r>
                <a:rPr lang="tr-TR" sz="1600" b="0" kern="1200" dirty="0" smtClean="0">
                  <a:ea typeface="Tahoma" pitchFamily="34" charset="0"/>
                  <a:cs typeface="Times New Roman" panose="02020603050405020304" pitchFamily="18" charset="0"/>
                </a:rPr>
                <a:t>Büyük Çaplı Avrupa Gönüllü Hizmeti </a:t>
              </a:r>
              <a:endParaRPr lang="tr-TR" sz="1600" b="0" kern="1200" dirty="0">
                <a:ea typeface="Tahoma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318272" y="838200"/>
            <a:ext cx="2507456" cy="880118"/>
            <a:chOff x="2861071" y="2950"/>
            <a:chExt cx="2507456" cy="880118"/>
          </a:xfrm>
          <a:solidFill>
            <a:srgbClr val="002060"/>
          </a:solidFill>
        </p:grpSpPr>
        <p:sp>
          <p:nvSpPr>
            <p:cNvPr id="14" name="Rectangle 13"/>
            <p:cNvSpPr/>
            <p:nvPr/>
          </p:nvSpPr>
          <p:spPr>
            <a:xfrm>
              <a:off x="2861071" y="2950"/>
              <a:ext cx="2507456" cy="880118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2861071" y="2950"/>
              <a:ext cx="2507456" cy="88011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2240" tIns="81280" rIns="142240" bIns="8128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ts val="84"/>
                </a:spcAft>
              </a:pPr>
              <a:r>
                <a:rPr lang="tr-TR" sz="2000" b="1" dirty="0" smtClean="0">
                  <a:solidFill>
                    <a:schemeClr val="bg1"/>
                  </a:solidFill>
                  <a:ea typeface="Tahoma" panose="020B0604030504040204" pitchFamily="34" charset="0"/>
                  <a:cs typeface="Times New Roman" panose="02020603050405020304" pitchFamily="18" charset="0"/>
                </a:rPr>
                <a:t>2 </a:t>
              </a:r>
              <a:endParaRPr lang="tr-TR" sz="2000" b="1" dirty="0">
                <a:solidFill>
                  <a:schemeClr val="bg1"/>
                </a:solidFill>
                <a:ea typeface="Tahoma" panose="020B0604030504040204" pitchFamily="34" charset="0"/>
                <a:cs typeface="Times New Roman" panose="02020603050405020304" pitchFamily="18" charset="0"/>
              </a:endParaRPr>
            </a:p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1600" b="1" dirty="0">
                  <a:solidFill>
                    <a:schemeClr val="bg1"/>
                  </a:solidFill>
                  <a:ea typeface="Tahoma" panose="020B0604030504040204" pitchFamily="34" charset="0"/>
                  <a:cs typeface="Times New Roman" panose="02020603050405020304" pitchFamily="18" charset="0"/>
                </a:rPr>
                <a:t>Yenilik ve İyi Ugulama Değişimi İçin İşbirliği (KA2) 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318272" y="1752600"/>
            <a:ext cx="2507456" cy="3304980"/>
            <a:chOff x="2861071" y="883069"/>
            <a:chExt cx="2507456" cy="3304980"/>
          </a:xfrm>
          <a:gradFill flip="none" rotWithShape="1">
            <a:gsLst>
              <a:gs pos="0">
                <a:srgbClr val="002060">
                  <a:tint val="66000"/>
                  <a:satMod val="160000"/>
                </a:srgbClr>
              </a:gs>
              <a:gs pos="50000">
                <a:srgbClr val="002060">
                  <a:tint val="44500"/>
                  <a:satMod val="160000"/>
                </a:srgbClr>
              </a:gs>
              <a:gs pos="100000">
                <a:srgbClr val="002060">
                  <a:tint val="23500"/>
                  <a:satMod val="160000"/>
                </a:srgbClr>
              </a:gs>
            </a:gsLst>
            <a:lin ang="2700000" scaled="1"/>
            <a:tileRect/>
          </a:gradFill>
        </p:grpSpPr>
        <p:sp>
          <p:nvSpPr>
            <p:cNvPr id="17" name="Rectangle 16"/>
            <p:cNvSpPr/>
            <p:nvPr/>
          </p:nvSpPr>
          <p:spPr>
            <a:xfrm>
              <a:off x="2861071" y="883069"/>
              <a:ext cx="2507456" cy="3304980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rgbClr r="0" g="0" b="0"/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2861071" y="883069"/>
              <a:ext cx="2507456" cy="3304980"/>
            </a:xfrm>
            <a:prstGeom prst="rect">
              <a:avLst/>
            </a:prstGeom>
            <a:solidFill>
              <a:schemeClr val="bg1"/>
            </a:solidFill>
            <a:ln w="25400" cmpd="sng">
              <a:solidFill>
                <a:srgbClr val="00206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85344" bIns="96012" numCol="1" spcCol="1270" anchor="t" anchorCtr="0">
              <a:noAutofit/>
            </a:bodyPr>
            <a:lstStyle/>
            <a:p>
              <a:pPr marL="179388" lvl="1" indent="-179388" defTabSz="533400">
                <a:spcBef>
                  <a:spcPct val="0"/>
                </a:spcBef>
                <a:buChar char="••"/>
              </a:pPr>
              <a:r>
                <a:rPr lang="tr-TR" sz="1600" b="1" dirty="0" smtClean="0">
                  <a:solidFill>
                    <a:srgbClr val="FF0000"/>
                  </a:solidFill>
                  <a:ea typeface="Tahoma" pitchFamily="34" charset="0"/>
                  <a:cs typeface="Times New Roman" panose="02020603050405020304" pitchFamily="18" charset="0"/>
                </a:rPr>
                <a:t>Stratejik </a:t>
              </a:r>
              <a:r>
                <a:rPr lang="tr-TR" sz="1600" b="1" dirty="0">
                  <a:solidFill>
                    <a:srgbClr val="FF0000"/>
                  </a:solidFill>
                  <a:ea typeface="Tahoma" pitchFamily="34" charset="0"/>
                  <a:cs typeface="Times New Roman" panose="02020603050405020304" pitchFamily="18" charset="0"/>
                </a:rPr>
                <a:t>Ortaklıklar</a:t>
              </a:r>
            </a:p>
            <a:p>
              <a:pPr marL="179388" lvl="1" indent="-179388" defTabSz="533400">
                <a:spcBef>
                  <a:spcPct val="0"/>
                </a:spcBef>
                <a:buChar char="••"/>
              </a:pPr>
              <a:endParaRPr lang="tr-TR" sz="1600" dirty="0">
                <a:solidFill>
                  <a:schemeClr val="tx1"/>
                </a:solidFill>
                <a:ea typeface="Tahoma" pitchFamily="34" charset="0"/>
                <a:cs typeface="Times New Roman" panose="02020603050405020304" pitchFamily="18" charset="0"/>
              </a:endParaRPr>
            </a:p>
            <a:p>
              <a:pPr marL="179388" lvl="1" indent="-179388" defTabSz="533400">
                <a:spcBef>
                  <a:spcPct val="0"/>
                </a:spcBef>
                <a:buChar char="••"/>
              </a:pPr>
              <a:r>
                <a:rPr lang="tr-TR" sz="1600" dirty="0">
                  <a:solidFill>
                    <a:schemeClr val="tx1"/>
                  </a:solidFill>
                  <a:ea typeface="Tahoma" pitchFamily="34" charset="0"/>
                  <a:cs typeface="Times New Roman" panose="02020603050405020304" pitchFamily="18" charset="0"/>
                </a:rPr>
                <a:t>Bilgi Ortaklıkları</a:t>
              </a:r>
            </a:p>
            <a:p>
              <a:pPr marL="179388" lvl="1" indent="-179388" defTabSz="533400">
                <a:spcBef>
                  <a:spcPct val="0"/>
                </a:spcBef>
                <a:buChar char="••"/>
              </a:pPr>
              <a:endParaRPr lang="tr-TR" sz="1600" dirty="0">
                <a:solidFill>
                  <a:schemeClr val="tx1"/>
                </a:solidFill>
                <a:ea typeface="Tahoma" pitchFamily="34" charset="0"/>
                <a:cs typeface="Times New Roman" panose="02020603050405020304" pitchFamily="18" charset="0"/>
              </a:endParaRPr>
            </a:p>
            <a:p>
              <a:pPr marL="179388" lvl="1" indent="-179388" defTabSz="533400">
                <a:spcBef>
                  <a:spcPct val="0"/>
                </a:spcBef>
                <a:buChar char="••"/>
              </a:pPr>
              <a:r>
                <a:rPr lang="tr-TR" sz="1600" dirty="0">
                  <a:solidFill>
                    <a:schemeClr val="tx1"/>
                  </a:solidFill>
                  <a:ea typeface="Tahoma" pitchFamily="34" charset="0"/>
                  <a:cs typeface="Times New Roman" panose="02020603050405020304" pitchFamily="18" charset="0"/>
                </a:rPr>
                <a:t>Sektörel Beceri Ortaklıkları</a:t>
              </a:r>
            </a:p>
            <a:p>
              <a:pPr marL="179388" lvl="1" indent="-179388" defTabSz="533400">
                <a:spcBef>
                  <a:spcPct val="0"/>
                </a:spcBef>
                <a:buChar char="••"/>
              </a:pPr>
              <a:endParaRPr lang="tr-TR" sz="1600" dirty="0">
                <a:solidFill>
                  <a:schemeClr val="tx1"/>
                </a:solidFill>
                <a:ea typeface="Tahoma" pitchFamily="34" charset="0"/>
                <a:cs typeface="Times New Roman" panose="02020603050405020304" pitchFamily="18" charset="0"/>
              </a:endParaRPr>
            </a:p>
            <a:p>
              <a:pPr marL="179388" lvl="1" indent="-179388" defTabSz="533400">
                <a:spcBef>
                  <a:spcPct val="0"/>
                </a:spcBef>
                <a:buChar char="••"/>
              </a:pPr>
              <a:r>
                <a:rPr lang="tr-TR" sz="1600" dirty="0">
                  <a:solidFill>
                    <a:schemeClr val="tx1"/>
                  </a:solidFill>
                  <a:ea typeface="Tahoma" pitchFamily="34" charset="0"/>
                  <a:cs typeface="Times New Roman" panose="02020603050405020304" pitchFamily="18" charset="0"/>
                </a:rPr>
                <a:t>Gençlik Alanında Kapasite Geliştirme</a:t>
              </a:r>
            </a:p>
            <a:p>
              <a:pPr marL="179388" lvl="1" indent="-179388" defTabSz="533400">
                <a:spcBef>
                  <a:spcPct val="0"/>
                </a:spcBef>
                <a:buChar char="••"/>
              </a:pPr>
              <a:endParaRPr lang="tr-TR" sz="1600" dirty="0">
                <a:solidFill>
                  <a:schemeClr val="tx1"/>
                </a:solidFill>
                <a:ea typeface="Tahoma" pitchFamily="34" charset="0"/>
                <a:cs typeface="Times New Roman" panose="02020603050405020304" pitchFamily="18" charset="0"/>
              </a:endParaRPr>
            </a:p>
            <a:p>
              <a:pPr marL="179388" lvl="1" indent="-179388" defTabSz="533400">
                <a:spcBef>
                  <a:spcPct val="0"/>
                </a:spcBef>
                <a:buChar char="••"/>
              </a:pPr>
              <a:r>
                <a:rPr lang="tr-TR" sz="1600" dirty="0">
                  <a:solidFill>
                    <a:schemeClr val="tx1"/>
                  </a:solidFill>
                  <a:ea typeface="Tahoma" pitchFamily="34" charset="0"/>
                  <a:cs typeface="Times New Roman" panose="02020603050405020304" pitchFamily="18" charset="0"/>
                </a:rPr>
                <a:t>Yükseköğretim Alanında kapasite geliştirme</a:t>
              </a:r>
            </a:p>
            <a:p>
              <a:pPr marL="179388" lvl="1" indent="-179388" defTabSz="533400">
                <a:spcBef>
                  <a:spcPct val="0"/>
                </a:spcBef>
                <a:buChar char="••"/>
              </a:pPr>
              <a:endParaRPr lang="tr-TR" sz="1400" dirty="0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176772" y="838200"/>
            <a:ext cx="2507456" cy="880118"/>
            <a:chOff x="5719571" y="2950"/>
            <a:chExt cx="2507456" cy="880118"/>
          </a:xfrm>
          <a:solidFill>
            <a:srgbClr val="002060"/>
          </a:solidFill>
        </p:grpSpPr>
        <p:sp>
          <p:nvSpPr>
            <p:cNvPr id="20" name="Rectangle 19"/>
            <p:cNvSpPr/>
            <p:nvPr/>
          </p:nvSpPr>
          <p:spPr>
            <a:xfrm>
              <a:off x="5719571" y="2950"/>
              <a:ext cx="2507456" cy="880118"/>
            </a:xfrm>
            <a:prstGeom prst="rect">
              <a:avLst/>
            </a:prstGeom>
            <a:grpFill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5719571" y="2950"/>
              <a:ext cx="2507456" cy="88011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2240" tIns="81280" rIns="142240" bIns="8128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2000" b="1" dirty="0">
                  <a:solidFill>
                    <a:schemeClr val="bg1"/>
                  </a:solidFill>
                  <a:ea typeface="Tahoma" panose="020B0604030504040204" pitchFamily="34" charset="0"/>
                  <a:cs typeface="Times New Roman" panose="02020603050405020304" pitchFamily="18" charset="0"/>
                </a:rPr>
                <a:t>3</a:t>
              </a:r>
            </a:p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1600" b="1" dirty="0">
                  <a:solidFill>
                    <a:schemeClr val="bg1"/>
                  </a:solidFill>
                  <a:ea typeface="Tahoma" panose="020B0604030504040204" pitchFamily="34" charset="0"/>
                  <a:cs typeface="Times New Roman" panose="02020603050405020304" pitchFamily="18" charset="0"/>
                </a:rPr>
                <a:t>Politika </a:t>
              </a:r>
              <a:r>
                <a:rPr lang="tr-TR" sz="1600" b="1" dirty="0" smtClean="0">
                  <a:solidFill>
                    <a:schemeClr val="bg1"/>
                  </a:solidFill>
                  <a:ea typeface="Tahoma" panose="020B0604030504040204" pitchFamily="34" charset="0"/>
                  <a:cs typeface="Times New Roman" panose="02020603050405020304" pitchFamily="18" charset="0"/>
                </a:rPr>
                <a:t>Reformuna Destek </a:t>
              </a:r>
              <a:r>
                <a:rPr lang="tr-TR" sz="1600" b="1" dirty="0">
                  <a:solidFill>
                    <a:schemeClr val="bg1"/>
                  </a:solidFill>
                  <a:ea typeface="Tahoma" panose="020B0604030504040204" pitchFamily="34" charset="0"/>
                  <a:cs typeface="Times New Roman" panose="02020603050405020304" pitchFamily="18" charset="0"/>
                </a:rPr>
                <a:t>(KA3)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176772" y="1752600"/>
            <a:ext cx="2507456" cy="4343400"/>
            <a:chOff x="5719571" y="883069"/>
            <a:chExt cx="2507456" cy="3953021"/>
          </a:xfrm>
          <a:solidFill>
            <a:schemeClr val="bg1"/>
          </a:solidFill>
        </p:grpSpPr>
        <p:sp>
          <p:nvSpPr>
            <p:cNvPr id="23" name="Rectangle 22"/>
            <p:cNvSpPr/>
            <p:nvPr/>
          </p:nvSpPr>
          <p:spPr>
            <a:xfrm>
              <a:off x="5719571" y="883069"/>
              <a:ext cx="2507456" cy="3304980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Rectangle 23"/>
            <p:cNvSpPr/>
            <p:nvPr/>
          </p:nvSpPr>
          <p:spPr>
            <a:xfrm>
              <a:off x="5719571" y="883069"/>
              <a:ext cx="2507456" cy="3953021"/>
            </a:xfrm>
            <a:prstGeom prst="rect">
              <a:avLst/>
            </a:prstGeom>
            <a:grpFill/>
            <a:ln w="25400" cmpd="sng">
              <a:solidFill>
                <a:srgbClr val="00206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85344" bIns="96012" numCol="1" spcCol="1270" anchor="t" anchorCtr="0">
              <a:noAutofit/>
            </a:bodyPr>
            <a:lstStyle/>
            <a:p>
              <a:pPr marL="179388" lvl="1" indent="-179388" algn="l" defTabSz="5334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har char="••"/>
              </a:pPr>
              <a:r>
                <a:rPr lang="tr-TR" sz="1600" b="1" kern="1200" dirty="0" smtClean="0">
                  <a:ea typeface="Tahoma" panose="020B0604030504040204" pitchFamily="34" charset="0"/>
                  <a:cs typeface="Times New Roman" panose="02020603050405020304" pitchFamily="18" charset="0"/>
                </a:rPr>
                <a:t>Yapılandırılmış Diyalog: </a:t>
              </a:r>
              <a:r>
                <a:rPr lang="tr-TR" sz="1600" kern="1200" dirty="0" smtClean="0">
                  <a:ea typeface="Tahoma" panose="020B0604030504040204" pitchFamily="34" charset="0"/>
                  <a:cs typeface="Times New Roman" panose="02020603050405020304" pitchFamily="18" charset="0"/>
                </a:rPr>
                <a:t>Gençler ve karar alıcılar arasında gençlik alanında toplantılar</a:t>
              </a:r>
              <a:endParaRPr lang="tr-TR" sz="1600" kern="1200" dirty="0">
                <a:ea typeface="Tahoma" panose="020B0604030504040204" pitchFamily="34" charset="0"/>
                <a:cs typeface="Times New Roman" panose="02020603050405020304" pitchFamily="18" charset="0"/>
              </a:endParaRPr>
            </a:p>
            <a:p>
              <a:pPr marL="179388" lvl="1" indent="-179388" algn="l" defTabSz="5334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har char="••"/>
              </a:pPr>
              <a:endParaRPr lang="tr-TR" sz="1600" kern="1200" dirty="0">
                <a:ea typeface="Tahoma" panose="020B0604030504040204" pitchFamily="34" charset="0"/>
                <a:cs typeface="Times New Roman" panose="02020603050405020304" pitchFamily="18" charset="0"/>
              </a:endParaRPr>
            </a:p>
            <a:p>
              <a:pPr marL="179388" lvl="1" indent="-179388" algn="l" defTabSz="5334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har char="••"/>
              </a:pPr>
              <a:r>
                <a:rPr lang="tr-TR" sz="1600" kern="1200" dirty="0" smtClean="0">
                  <a:ea typeface="Tahoma" panose="020B0604030504040204" pitchFamily="34" charset="0"/>
                  <a:cs typeface="Times New Roman" panose="02020603050405020304" pitchFamily="18" charset="0"/>
                </a:rPr>
                <a:t>Merkezi Teklif Çağrıları</a:t>
              </a:r>
              <a:endParaRPr lang="tr-TR" sz="1600" kern="1200" dirty="0">
                <a:ea typeface="Tahoma" panose="020B0604030504040204" pitchFamily="34" charset="0"/>
                <a:cs typeface="Times New Roman" panose="02020603050405020304" pitchFamily="18" charset="0"/>
              </a:endParaRPr>
            </a:p>
            <a:p>
              <a:pPr marL="179388" lvl="1" indent="-179388" algn="l" defTabSz="5334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har char="••"/>
              </a:pPr>
              <a:endParaRPr lang="tr-TR" sz="1400" kern="1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6" name="Straight Connector 25"/>
          <p:cNvCxnSpPr/>
          <p:nvPr/>
        </p:nvCxnSpPr>
        <p:spPr bwMode="auto">
          <a:xfrm>
            <a:off x="8684228" y="1752600"/>
            <a:ext cx="32735" cy="4343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97001070"/>
      </p:ext>
    </p:extLst>
  </p:cSld>
  <p:clrMapOvr>
    <a:masterClrMapping/>
  </p:clrMapOvr>
  <p:transition spd="med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tr-TR" sz="2800" dirty="0" smtClean="0">
                <a:solidFill>
                  <a:srgbClr val="D5384B"/>
                </a:solidFill>
                <a:latin typeface="Arial"/>
                <a:cs typeface="Arial"/>
              </a:rPr>
              <a:t>STRATEJİK ORTAKLIKLAR (KA2)</a:t>
            </a:r>
            <a:endParaRPr lang="en-US" sz="2800" dirty="0">
              <a:solidFill>
                <a:srgbClr val="D5384B"/>
              </a:solidFill>
              <a:latin typeface="Arial"/>
              <a:cs typeface="Arial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508819546"/>
              </p:ext>
            </p:extLst>
          </p:nvPr>
        </p:nvGraphicFramePr>
        <p:xfrm>
          <a:off x="762000" y="1397000"/>
          <a:ext cx="7924800" cy="447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63429395"/>
      </p:ext>
    </p:extLst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28035" y="466725"/>
            <a:ext cx="8229600" cy="676275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tr-TR" sz="2800" dirty="0">
                <a:solidFill>
                  <a:srgbClr val="D5384B"/>
                </a:solidFill>
                <a:latin typeface="Arial"/>
                <a:cs typeface="Arial"/>
              </a:rPr>
              <a:t>Stratejik </a:t>
            </a:r>
            <a:r>
              <a:rPr lang="tr-TR" sz="2800" dirty="0" smtClean="0">
                <a:solidFill>
                  <a:srgbClr val="D5384B"/>
                </a:solidFill>
                <a:latin typeface="Arial"/>
                <a:cs typeface="Arial"/>
              </a:rPr>
              <a:t>Ortaklıklar: Amaç</a:t>
            </a:r>
            <a:endParaRPr lang="en-US" sz="2800" dirty="0">
              <a:solidFill>
                <a:srgbClr val="D5384B"/>
              </a:solidFill>
              <a:latin typeface="Arial"/>
              <a:cs typeface="Arial"/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324737845"/>
              </p:ext>
            </p:extLst>
          </p:nvPr>
        </p:nvGraphicFramePr>
        <p:xfrm>
          <a:off x="304801" y="1168400"/>
          <a:ext cx="8352834" cy="4546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736758"/>
      </p:ext>
    </p:extLst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044569119"/>
              </p:ext>
            </p:extLst>
          </p:nvPr>
        </p:nvGraphicFramePr>
        <p:xfrm>
          <a:off x="762000" y="1397000"/>
          <a:ext cx="7543800" cy="431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428035" y="466725"/>
            <a:ext cx="8229600" cy="676275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tr-TR" sz="2800" dirty="0">
                <a:solidFill>
                  <a:srgbClr val="D5384B"/>
                </a:solidFill>
                <a:latin typeface="Arial"/>
                <a:cs typeface="Arial"/>
              </a:rPr>
              <a:t>Stratejik </a:t>
            </a:r>
            <a:r>
              <a:rPr lang="tr-TR" sz="2800" dirty="0" smtClean="0">
                <a:solidFill>
                  <a:srgbClr val="D5384B"/>
                </a:solidFill>
                <a:latin typeface="Arial"/>
                <a:cs typeface="Arial"/>
              </a:rPr>
              <a:t>Ortaklıklar: Tür</a:t>
            </a:r>
            <a:endParaRPr lang="en-US" sz="2800" dirty="0">
              <a:solidFill>
                <a:srgbClr val="D5384B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2016700"/>
      </p:ext>
    </p:extLst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pPr algn="l"/>
            <a:r>
              <a:rPr lang="tr-TR" sz="2800" dirty="0" smtClean="0">
                <a:solidFill>
                  <a:srgbClr val="D5384B"/>
                </a:solidFill>
                <a:latin typeface="Arial"/>
                <a:cs typeface="Arial"/>
              </a:rPr>
              <a:t>Proje Sonuçları</a:t>
            </a:r>
            <a:endParaRPr lang="tr-TR" sz="2800" dirty="0">
              <a:solidFill>
                <a:srgbClr val="D5384B"/>
              </a:solidFill>
              <a:latin typeface="Arial"/>
              <a:cs typeface="Arial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401818221"/>
              </p:ext>
            </p:extLst>
          </p:nvPr>
        </p:nvGraphicFramePr>
        <p:xfrm>
          <a:off x="533400" y="914400"/>
          <a:ext cx="8153400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58387429"/>
      </p:ext>
    </p:extLst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pPr algn="l"/>
            <a:r>
              <a:rPr lang="tr-TR" sz="3200" dirty="0" smtClean="0"/>
              <a:t>ictproject.org </a:t>
            </a:r>
            <a:r>
              <a:rPr lang="tr-TR" sz="2000" dirty="0" smtClean="0"/>
              <a:t>(Yetişkin Eğitiminde E-Öğrenme)</a:t>
            </a:r>
            <a:endParaRPr lang="tr-TR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9"/>
          <a:stretch/>
        </p:blipFill>
        <p:spPr bwMode="auto">
          <a:xfrm>
            <a:off x="457200" y="914400"/>
            <a:ext cx="7458075" cy="5755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0151563"/>
      </p:ext>
    </p:extLst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28035" y="466725"/>
            <a:ext cx="8229600" cy="676275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tr-TR" sz="2800" dirty="0">
                <a:solidFill>
                  <a:srgbClr val="D5384B"/>
                </a:solidFill>
                <a:latin typeface="Arial"/>
                <a:cs typeface="Arial"/>
              </a:rPr>
              <a:t>Stratejik </a:t>
            </a:r>
            <a:r>
              <a:rPr lang="tr-TR" sz="2800" dirty="0" smtClean="0">
                <a:solidFill>
                  <a:srgbClr val="D5384B"/>
                </a:solidFill>
                <a:latin typeface="Arial"/>
                <a:cs typeface="Arial"/>
              </a:rPr>
              <a:t>Ortaklıklar</a:t>
            </a:r>
            <a:endParaRPr lang="en-US" sz="2800" dirty="0">
              <a:solidFill>
                <a:srgbClr val="D5384B"/>
              </a:solidFill>
              <a:latin typeface="Arial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800" y="976135"/>
            <a:ext cx="82436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solidFill>
                <a:srgbClr val="000000"/>
              </a:solidFill>
            </a:endParaRPr>
          </a:p>
          <a:p>
            <a:pPr lvl="0"/>
            <a:endParaRPr lang="tr-TR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02333770"/>
              </p:ext>
            </p:extLst>
          </p:nvPr>
        </p:nvGraphicFramePr>
        <p:xfrm>
          <a:off x="428035" y="1066800"/>
          <a:ext cx="8030165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35935486"/>
      </p:ext>
    </p:extLst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4"/>
          <p:cNvSpPr txBox="1">
            <a:spLocks/>
          </p:cNvSpPr>
          <p:nvPr/>
        </p:nvSpPr>
        <p:spPr bwMode="auto">
          <a:xfrm>
            <a:off x="487363" y="914400"/>
            <a:ext cx="8229600" cy="463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8001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FontTx/>
              <a:buNone/>
            </a:pPr>
            <a:r>
              <a:rPr lang="tr-TR" altLang="tr-TR" sz="2000" smtClean="0">
                <a:solidFill>
                  <a:srgbClr val="000000"/>
                </a:solidFill>
                <a:cs typeface="Arial" pitchFamily="34" charset="0"/>
              </a:rPr>
              <a:t> </a:t>
            </a:r>
            <a:endParaRPr lang="tr-TR" altLang="tr-TR" sz="2000" smtClean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457200" y="228600"/>
            <a:ext cx="4495800" cy="6096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defTabSz="914400"/>
            <a:r>
              <a:rPr lang="tr-TR" altLang="tr-TR" sz="2800" dirty="0">
                <a:solidFill>
                  <a:srgbClr val="D5384B"/>
                </a:solidFill>
                <a:latin typeface="Arial"/>
                <a:cs typeface="Arial"/>
              </a:rPr>
              <a:t>Niçin </a:t>
            </a:r>
            <a:r>
              <a:rPr lang="tr-TR" altLang="tr-TR" sz="2800" dirty="0" err="1">
                <a:solidFill>
                  <a:srgbClr val="D5384B"/>
                </a:solidFill>
                <a:latin typeface="Arial"/>
                <a:cs typeface="Arial"/>
              </a:rPr>
              <a:t>Erasmus</a:t>
            </a:r>
            <a:r>
              <a:rPr lang="tr-TR" altLang="tr-TR" sz="2800" dirty="0">
                <a:solidFill>
                  <a:srgbClr val="D5384B"/>
                </a:solidFill>
                <a:latin typeface="Arial"/>
                <a:cs typeface="Arial"/>
              </a:rPr>
              <a:t>+ ?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370828022"/>
              </p:ext>
            </p:extLst>
          </p:nvPr>
        </p:nvGraphicFramePr>
        <p:xfrm>
          <a:off x="228600" y="838200"/>
          <a:ext cx="8686800" cy="579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12807431"/>
      </p:ext>
    </p:extLst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994" y="377218"/>
            <a:ext cx="8392115" cy="609600"/>
          </a:xfrm>
        </p:spPr>
        <p:txBody>
          <a:bodyPr>
            <a:noAutofit/>
          </a:bodyPr>
          <a:lstStyle/>
          <a:p>
            <a:pPr algn="l"/>
            <a:r>
              <a:rPr lang="tr-TR" sz="2800" kern="1200" dirty="0" smtClean="0">
                <a:solidFill>
                  <a:srgbClr val="D5384B"/>
                </a:solidFill>
                <a:latin typeface="Arial"/>
                <a:cs typeface="Arial"/>
              </a:rPr>
              <a:t>Stratejik Ortaklıklar: Hibe </a:t>
            </a:r>
            <a:r>
              <a:rPr lang="tr-TR" sz="2800" kern="1200" dirty="0">
                <a:solidFill>
                  <a:srgbClr val="D5384B"/>
                </a:solidFill>
                <a:latin typeface="Arial"/>
                <a:cs typeface="Arial"/>
              </a:rPr>
              <a:t>Kalemleri</a:t>
            </a:r>
            <a:endParaRPr lang="en-US" sz="2800" kern="1200" dirty="0">
              <a:solidFill>
                <a:srgbClr val="D5384B"/>
              </a:solidFill>
              <a:latin typeface="Arial"/>
              <a:cs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858288" y="986818"/>
            <a:ext cx="5609312" cy="4956782"/>
            <a:chOff x="2541268" y="1434804"/>
            <a:chExt cx="4363444" cy="4241810"/>
          </a:xfrm>
          <a:solidFill>
            <a:srgbClr val="336600"/>
          </a:solidFill>
        </p:grpSpPr>
        <p:sp>
          <p:nvSpPr>
            <p:cNvPr id="26" name="Oval 25"/>
            <p:cNvSpPr/>
            <p:nvPr/>
          </p:nvSpPr>
          <p:spPr>
            <a:xfrm>
              <a:off x="3497263" y="2356044"/>
              <a:ext cx="2293937" cy="2293937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grpSp>
          <p:nvGrpSpPr>
            <p:cNvPr id="5" name="Group 4"/>
            <p:cNvGrpSpPr/>
            <p:nvPr/>
          </p:nvGrpSpPr>
          <p:grpSpPr>
            <a:xfrm>
              <a:off x="3998516" y="1434804"/>
              <a:ext cx="1448948" cy="1362572"/>
              <a:chOff x="2474515" y="37803"/>
              <a:chExt cx="1146968" cy="1146968"/>
            </a:xfrm>
            <a:grpFill/>
          </p:grpSpPr>
          <p:sp>
            <p:nvSpPr>
              <p:cNvPr id="24" name="Oval 23"/>
              <p:cNvSpPr/>
              <p:nvPr/>
            </p:nvSpPr>
            <p:spPr>
              <a:xfrm>
                <a:off x="2474515" y="37803"/>
                <a:ext cx="1146968" cy="1146968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</p:sp>
          <p:sp>
            <p:nvSpPr>
              <p:cNvPr id="25" name="Oval 6"/>
              <p:cNvSpPr/>
              <p:nvPr/>
            </p:nvSpPr>
            <p:spPr>
              <a:xfrm>
                <a:off x="2642485" y="205773"/>
                <a:ext cx="811028" cy="81102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spcFirstLastPara="0" vert="horz" wrap="square" lIns="13970" tIns="13970" rIns="13970" bIns="13970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1400" b="1" kern="1200" dirty="0" smtClean="0">
                    <a:solidFill>
                      <a:schemeClr val="bg1"/>
                    </a:solidFill>
                    <a:latin typeface="+mj-lt"/>
                    <a:cs typeface="Times New Roman" panose="02020603050405020304" pitchFamily="18" charset="0"/>
                  </a:rPr>
                  <a:t>Proje Yönetimi ve Uygulama</a:t>
                </a:r>
                <a:endParaRPr lang="tr-TR" sz="1200" b="1" kern="1200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5167138" y="1997583"/>
              <a:ext cx="1448948" cy="1362572"/>
              <a:chOff x="3643137" y="600582"/>
              <a:chExt cx="1146968" cy="1146968"/>
            </a:xfrm>
            <a:grpFill/>
          </p:grpSpPr>
          <p:sp>
            <p:nvSpPr>
              <p:cNvPr id="22" name="Oval 21"/>
              <p:cNvSpPr/>
              <p:nvPr/>
            </p:nvSpPr>
            <p:spPr>
              <a:xfrm>
                <a:off x="3643137" y="600582"/>
                <a:ext cx="1146968" cy="1146968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</p:sp>
          <p:sp>
            <p:nvSpPr>
              <p:cNvPr id="23" name="Oval 8"/>
              <p:cNvSpPr/>
              <p:nvPr/>
            </p:nvSpPr>
            <p:spPr>
              <a:xfrm>
                <a:off x="3811107" y="768552"/>
                <a:ext cx="811028" cy="81102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spcFirstLastPara="0" vert="horz" wrap="square" lIns="13970" tIns="13970" rIns="13970" bIns="13970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1400" b="1" kern="1200" dirty="0" smtClean="0">
                    <a:solidFill>
                      <a:schemeClr val="bg1"/>
                    </a:solidFill>
                    <a:latin typeface="+mj-lt"/>
                    <a:cs typeface="Times New Roman" panose="02020603050405020304" pitchFamily="18" charset="0"/>
                  </a:rPr>
                  <a:t>Ulusötesi Proje Toplantıları</a:t>
                </a:r>
                <a:endParaRPr lang="tr-TR" sz="1400" b="1" kern="1200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5455764" y="3262136"/>
              <a:ext cx="1448948" cy="1362572"/>
              <a:chOff x="3931763" y="1865135"/>
              <a:chExt cx="1146968" cy="1146968"/>
            </a:xfrm>
            <a:grpFill/>
          </p:grpSpPr>
          <p:sp>
            <p:nvSpPr>
              <p:cNvPr id="20" name="Oval 19"/>
              <p:cNvSpPr/>
              <p:nvPr/>
            </p:nvSpPr>
            <p:spPr>
              <a:xfrm>
                <a:off x="3931763" y="1865135"/>
                <a:ext cx="1146968" cy="1146968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</p:sp>
          <p:sp>
            <p:nvSpPr>
              <p:cNvPr id="21" name="Oval 10"/>
              <p:cNvSpPr/>
              <p:nvPr/>
            </p:nvSpPr>
            <p:spPr>
              <a:xfrm>
                <a:off x="4099733" y="2033105"/>
                <a:ext cx="811028" cy="81102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spcFirstLastPara="0" vert="horz" wrap="square" lIns="13970" tIns="13970" rIns="13970" bIns="13970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1400" b="1" dirty="0" smtClean="0">
                    <a:solidFill>
                      <a:schemeClr val="bg1"/>
                    </a:solidFill>
                    <a:latin typeface="+mj-lt"/>
                    <a:cs typeface="Times New Roman" panose="02020603050405020304" pitchFamily="18" charset="0"/>
                  </a:rPr>
                  <a:t>Fikri Çıktılar</a:t>
                </a:r>
                <a:endParaRPr lang="tr-TR" sz="1400" b="1" kern="1200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4647052" y="4276228"/>
              <a:ext cx="1448948" cy="1362572"/>
              <a:chOff x="3123051" y="2879227"/>
              <a:chExt cx="1146968" cy="1146968"/>
            </a:xfrm>
            <a:grpFill/>
          </p:grpSpPr>
          <p:sp>
            <p:nvSpPr>
              <p:cNvPr id="18" name="Oval 17"/>
              <p:cNvSpPr/>
              <p:nvPr/>
            </p:nvSpPr>
            <p:spPr>
              <a:xfrm>
                <a:off x="3123051" y="2879227"/>
                <a:ext cx="1146968" cy="1146968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</p:sp>
          <p:sp>
            <p:nvSpPr>
              <p:cNvPr id="19" name="Oval 12"/>
              <p:cNvSpPr/>
              <p:nvPr/>
            </p:nvSpPr>
            <p:spPr>
              <a:xfrm>
                <a:off x="3291021" y="3047197"/>
                <a:ext cx="811028" cy="81102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spcFirstLastPara="0" vert="horz" wrap="square" lIns="13970" tIns="13970" rIns="13970" bIns="13970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1400" b="1" kern="1200" dirty="0" smtClean="0">
                    <a:solidFill>
                      <a:schemeClr val="bg1"/>
                    </a:solidFill>
                    <a:latin typeface="+mj-lt"/>
                    <a:cs typeface="Times New Roman" panose="02020603050405020304" pitchFamily="18" charset="0"/>
                  </a:rPr>
                  <a:t>Çoğaltıcı Etkinlikler</a:t>
                </a:r>
                <a:endParaRPr lang="tr-TR" sz="1400" b="1" kern="1200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3349980" y="4314042"/>
              <a:ext cx="1448948" cy="1362572"/>
              <a:chOff x="1825979" y="2879227"/>
              <a:chExt cx="1146968" cy="1146968"/>
            </a:xfrm>
            <a:grpFill/>
          </p:grpSpPr>
          <p:sp>
            <p:nvSpPr>
              <p:cNvPr id="16" name="Oval 15"/>
              <p:cNvSpPr/>
              <p:nvPr/>
            </p:nvSpPr>
            <p:spPr>
              <a:xfrm>
                <a:off x="1825979" y="2879227"/>
                <a:ext cx="1146968" cy="1146968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</p:sp>
          <p:sp>
            <p:nvSpPr>
              <p:cNvPr id="17" name="Oval 14"/>
              <p:cNvSpPr/>
              <p:nvPr/>
            </p:nvSpPr>
            <p:spPr>
              <a:xfrm>
                <a:off x="1993949" y="3047197"/>
                <a:ext cx="811028" cy="81102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spcFirstLastPara="0" vert="horz" wrap="square" lIns="13970" tIns="13970" rIns="13970" bIns="13970" numCol="1" spcCol="1270" anchor="ctr" anchorCtr="0">
                <a:noAutofit/>
              </a:bodyPr>
              <a:lstStyle/>
              <a:p>
                <a:pPr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1400" b="1" dirty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Ulusötesi Öğrenme ve Öğretme Faaliyetleri (talep halinde)</a:t>
                </a: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2541268" y="3262136"/>
              <a:ext cx="1448948" cy="1362572"/>
              <a:chOff x="1017267" y="1865135"/>
              <a:chExt cx="1146968" cy="1146968"/>
            </a:xfrm>
            <a:grpFill/>
          </p:grpSpPr>
          <p:sp>
            <p:nvSpPr>
              <p:cNvPr id="14" name="Oval 13"/>
              <p:cNvSpPr/>
              <p:nvPr/>
            </p:nvSpPr>
            <p:spPr>
              <a:xfrm>
                <a:off x="1017267" y="1865135"/>
                <a:ext cx="1146968" cy="1146968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</p:sp>
          <p:sp>
            <p:nvSpPr>
              <p:cNvPr id="15" name="Oval 16"/>
              <p:cNvSpPr/>
              <p:nvPr/>
            </p:nvSpPr>
            <p:spPr>
              <a:xfrm>
                <a:off x="1185237" y="2033105"/>
                <a:ext cx="811028" cy="81102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spcFirstLastPara="0" vert="horz" wrap="square" lIns="13970" tIns="13970" rIns="13970" bIns="13970" numCol="1" spcCol="1270" anchor="ctr" anchorCtr="0">
                <a:noAutofit/>
              </a:bodyPr>
              <a:lstStyle/>
              <a:p>
                <a:pPr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1400" b="1" dirty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Özel İhtiyaç Sahipleri İçin Destek</a:t>
                </a: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2829894" y="1997583"/>
              <a:ext cx="1448948" cy="1362572"/>
              <a:chOff x="1305893" y="600582"/>
              <a:chExt cx="1146968" cy="1146968"/>
            </a:xfrm>
            <a:grpFill/>
          </p:grpSpPr>
          <p:sp>
            <p:nvSpPr>
              <p:cNvPr id="12" name="Oval 11"/>
              <p:cNvSpPr/>
              <p:nvPr/>
            </p:nvSpPr>
            <p:spPr>
              <a:xfrm>
                <a:off x="1305893" y="600582"/>
                <a:ext cx="1146968" cy="1146968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</p:sp>
          <p:sp>
            <p:nvSpPr>
              <p:cNvPr id="13" name="Oval 18"/>
              <p:cNvSpPr/>
              <p:nvPr/>
            </p:nvSpPr>
            <p:spPr>
              <a:xfrm>
                <a:off x="1473863" y="768552"/>
                <a:ext cx="811028" cy="81102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spcFirstLastPara="0" vert="horz" wrap="square" lIns="13970" tIns="13970" rIns="13970" bIns="13970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1400" b="1" kern="1200" dirty="0" smtClean="0">
                    <a:solidFill>
                      <a:schemeClr val="bg1"/>
                    </a:solidFill>
                    <a:latin typeface="+mj-lt"/>
                    <a:cs typeface="Times New Roman" panose="02020603050405020304" pitchFamily="18" charset="0"/>
                  </a:rPr>
                  <a:t>İstisnai</a:t>
                </a:r>
                <a:r>
                  <a:rPr lang="tr-TR" sz="1400" b="1" kern="1200" dirty="0" smtClean="0">
                    <a:solidFill>
                      <a:srgbClr val="000000"/>
                    </a:solidFill>
                    <a:latin typeface="+mj-lt"/>
                    <a:cs typeface="Times New Roman" panose="02020603050405020304" pitchFamily="18" charset="0"/>
                  </a:rPr>
                  <a:t> </a:t>
                </a:r>
                <a:r>
                  <a:rPr lang="tr-TR" sz="1400" b="1" kern="1200" dirty="0" smtClean="0">
                    <a:solidFill>
                      <a:schemeClr val="bg1"/>
                    </a:solidFill>
                    <a:latin typeface="+mj-lt"/>
                    <a:cs typeface="Times New Roman" panose="02020603050405020304" pitchFamily="18" charset="0"/>
                  </a:rPr>
                  <a:t>Maliyet</a:t>
                </a:r>
                <a:endParaRPr lang="tr-TR" sz="1400" b="1" kern="1200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7" name="Oval 4"/>
            <p:cNvSpPr/>
            <p:nvPr/>
          </p:nvSpPr>
          <p:spPr>
            <a:xfrm>
              <a:off x="4066648" y="3160609"/>
              <a:ext cx="1304877" cy="101620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39370" tIns="39370" rIns="39370" bIns="39370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2400" b="1" kern="1200" dirty="0" smtClean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rPr>
                <a:t>Hibe       Kalemleri</a:t>
              </a:r>
              <a:endParaRPr lang="tr-TR" sz="2400" b="1" kern="12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8793376"/>
      </p:ext>
    </p:extLst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437139" y="682018"/>
            <a:ext cx="8392115" cy="609600"/>
          </a:xfrm>
        </p:spPr>
        <p:txBody>
          <a:bodyPr>
            <a:noAutofit/>
          </a:bodyPr>
          <a:lstStyle/>
          <a:p>
            <a:pPr algn="l"/>
            <a:r>
              <a:rPr lang="tr-TR" sz="2800" kern="1200" dirty="0" smtClean="0">
                <a:solidFill>
                  <a:srgbClr val="D5384B"/>
                </a:solidFill>
                <a:latin typeface="Arial"/>
                <a:cs typeface="Arial"/>
              </a:rPr>
              <a:t>Stratejik Ortaklıklar: Değerlendirme Kriterleri</a:t>
            </a:r>
            <a:endParaRPr lang="en-US" sz="2800" kern="1200" dirty="0">
              <a:solidFill>
                <a:srgbClr val="D5384B"/>
              </a:solidFill>
              <a:latin typeface="Arial"/>
              <a:cs typeface="Arial"/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933418419"/>
              </p:ext>
            </p:extLst>
          </p:nvPr>
        </p:nvGraphicFramePr>
        <p:xfrm>
          <a:off x="1143000" y="1397000"/>
          <a:ext cx="6705600" cy="4546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415254" y="1916668"/>
            <a:ext cx="493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30</a:t>
            </a:r>
            <a:endParaRPr lang="tr-TR" dirty="0"/>
          </a:p>
        </p:txBody>
      </p:sp>
      <p:sp>
        <p:nvSpPr>
          <p:cNvPr id="13" name="TextBox 12"/>
          <p:cNvSpPr txBox="1"/>
          <p:nvPr/>
        </p:nvSpPr>
        <p:spPr>
          <a:xfrm>
            <a:off x="1828800" y="28956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20</a:t>
            </a:r>
            <a:endParaRPr lang="tr-TR" dirty="0"/>
          </a:p>
        </p:txBody>
      </p:sp>
      <p:sp>
        <p:nvSpPr>
          <p:cNvPr id="14" name="TextBox 13"/>
          <p:cNvSpPr txBox="1"/>
          <p:nvPr/>
        </p:nvSpPr>
        <p:spPr>
          <a:xfrm>
            <a:off x="1433183" y="4998663"/>
            <a:ext cx="471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30</a:t>
            </a:r>
            <a:endParaRPr lang="tr-TR" dirty="0"/>
          </a:p>
        </p:txBody>
      </p:sp>
      <p:sp>
        <p:nvSpPr>
          <p:cNvPr id="2" name="TextBox 1"/>
          <p:cNvSpPr txBox="1"/>
          <p:nvPr/>
        </p:nvSpPr>
        <p:spPr>
          <a:xfrm>
            <a:off x="1828800" y="40386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20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07191254"/>
      </p:ext>
    </p:extLst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3"/>
          <p:cNvSpPr txBox="1">
            <a:spLocks noChangeArrowheads="1"/>
          </p:cNvSpPr>
          <p:nvPr/>
        </p:nvSpPr>
        <p:spPr bwMode="auto">
          <a:xfrm>
            <a:off x="3968750" y="6154738"/>
            <a:ext cx="184150" cy="366712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tr-TR" sz="1800" i="0" smtClean="0">
              <a:latin typeface="+mn-lt"/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37901" y="630810"/>
            <a:ext cx="8640762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tr-TR" dirty="0" smtClean="0">
                <a:cs typeface="Arial" charset="0"/>
              </a:rPr>
              <a:t>Proje Sahib</a:t>
            </a:r>
            <a:r>
              <a:rPr lang="tr-TR" dirty="0" smtClean="0">
                <a:solidFill>
                  <a:schemeClr val="tx2"/>
                </a:solidFill>
                <a:cs typeface="Arial" charset="0"/>
              </a:rPr>
              <a:t>i</a:t>
            </a:r>
            <a:r>
              <a:rPr lang="tr-TR" b="1" dirty="0" smtClean="0">
                <a:solidFill>
                  <a:schemeClr val="tx2"/>
                </a:solidFill>
                <a:cs typeface="Arial" charset="0"/>
              </a:rPr>
              <a:t>:</a:t>
            </a:r>
            <a:r>
              <a:rPr lang="en-US" b="1" dirty="0" smtClean="0">
                <a:solidFill>
                  <a:schemeClr val="tx2"/>
                </a:solidFill>
                <a:cs typeface="Arial" charset="0"/>
              </a:rPr>
              <a:t> </a:t>
            </a:r>
            <a:r>
              <a:rPr lang="en-US" b="1" dirty="0" smtClean="0">
                <a:solidFill>
                  <a:srgbClr val="C00000"/>
                </a:solidFill>
                <a:cs typeface="Arial" charset="0"/>
              </a:rPr>
              <a:t>Erzurum İl </a:t>
            </a:r>
            <a:r>
              <a:rPr lang="en-US" b="1" dirty="0" err="1" smtClean="0">
                <a:solidFill>
                  <a:srgbClr val="C00000"/>
                </a:solidFill>
                <a:cs typeface="Arial" charset="0"/>
              </a:rPr>
              <a:t>Milli</a:t>
            </a:r>
            <a:r>
              <a:rPr lang="en-US" b="1" dirty="0" smtClean="0">
                <a:solidFill>
                  <a:srgbClr val="C00000"/>
                </a:solidFill>
                <a:cs typeface="Arial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cs typeface="Arial" charset="0"/>
              </a:rPr>
              <a:t>E</a:t>
            </a:r>
            <a:r>
              <a:rPr lang="en-US" b="1" dirty="0" err="1" smtClean="0">
                <a:solidFill>
                  <a:srgbClr val="C00000"/>
                </a:solidFill>
                <a:cs typeface="Arial" charset="0"/>
              </a:rPr>
              <a:t>ğitim</a:t>
            </a:r>
            <a:r>
              <a:rPr lang="en-US" b="1" dirty="0" smtClean="0">
                <a:solidFill>
                  <a:srgbClr val="C00000"/>
                </a:solidFill>
                <a:cs typeface="Arial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cs typeface="Arial" charset="0"/>
              </a:rPr>
              <a:t>Müdürlüğü</a:t>
            </a:r>
            <a:endParaRPr lang="tr-TR" b="1" dirty="0">
              <a:solidFill>
                <a:srgbClr val="C00000"/>
              </a:solidFill>
              <a:cs typeface="Arial" charset="0"/>
            </a:endParaRPr>
          </a:p>
        </p:txBody>
      </p:sp>
      <p:sp>
        <p:nvSpPr>
          <p:cNvPr id="43" name="Metin kutusu 42"/>
          <p:cNvSpPr txBox="1"/>
          <p:nvPr/>
        </p:nvSpPr>
        <p:spPr>
          <a:xfrm>
            <a:off x="252413" y="1132853"/>
            <a:ext cx="864235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tr-TR" b="1" dirty="0">
                <a:solidFill>
                  <a:srgbClr val="C00000"/>
                </a:solidFill>
                <a:latin typeface="+mn-lt"/>
                <a:cs typeface="Arial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  <a:cs typeface="Arial" charset="0"/>
              </a:rPr>
              <a:t>Medya</a:t>
            </a:r>
            <a:r>
              <a:rPr lang="en-US" b="1" dirty="0" smtClean="0">
                <a:solidFill>
                  <a:srgbClr val="C00000"/>
                </a:solidFill>
                <a:latin typeface="+mn-lt"/>
                <a:cs typeface="Arial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  <a:cs typeface="Arial" charset="0"/>
              </a:rPr>
              <a:t>Okuryazarlığı</a:t>
            </a:r>
            <a:endParaRPr lang="tr-TR" b="1" dirty="0">
              <a:solidFill>
                <a:srgbClr val="C00000"/>
              </a:solidFill>
              <a:cs typeface="Arial" charset="0"/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4358282" y="1847026"/>
            <a:ext cx="4418013" cy="3339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spcAft>
                <a:spcPts val="600"/>
              </a:spcAft>
              <a:defRPr/>
            </a:pPr>
            <a:r>
              <a:rPr lang="tr-TR" sz="1600" b="1" dirty="0">
                <a:latin typeface="+mn-lt"/>
                <a:cs typeface="Arial" charset="0"/>
              </a:rPr>
              <a:t>Projenin </a:t>
            </a:r>
            <a:r>
              <a:rPr lang="tr-TR" sz="1600" b="1" dirty="0" smtClean="0">
                <a:latin typeface="+mn-lt"/>
                <a:cs typeface="Arial" charset="0"/>
              </a:rPr>
              <a:t>Amacı:</a:t>
            </a:r>
            <a:endParaRPr lang="tr-TR" sz="1600" b="1" dirty="0">
              <a:latin typeface="+mn-lt"/>
              <a:cs typeface="Arial" charset="0"/>
            </a:endParaRP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en-US" sz="1600" dirty="0" smtClean="0">
                <a:cs typeface="Arial" charset="0"/>
              </a:rPr>
              <a:t>10-18 </a:t>
            </a:r>
            <a:r>
              <a:rPr lang="en-US" sz="1600" dirty="0" err="1" smtClean="0">
                <a:cs typeface="Arial" charset="0"/>
              </a:rPr>
              <a:t>yaşlarındaki</a:t>
            </a:r>
            <a:r>
              <a:rPr lang="en-US" sz="1600" dirty="0" smtClean="0">
                <a:cs typeface="Arial" charset="0"/>
              </a:rPr>
              <a:t> </a:t>
            </a:r>
            <a:r>
              <a:rPr lang="en-US" sz="1600" dirty="0" err="1" smtClean="0">
                <a:cs typeface="Arial" charset="0"/>
              </a:rPr>
              <a:t>öğrencilerin</a:t>
            </a:r>
            <a:r>
              <a:rPr lang="en-US" sz="1600" dirty="0" smtClean="0">
                <a:cs typeface="Arial" charset="0"/>
              </a:rPr>
              <a:t> </a:t>
            </a:r>
            <a:r>
              <a:rPr lang="en-US" sz="1600" dirty="0" err="1" smtClean="0">
                <a:cs typeface="Arial" charset="0"/>
              </a:rPr>
              <a:t>medya</a:t>
            </a:r>
            <a:r>
              <a:rPr lang="en-US" sz="1600" dirty="0" smtClean="0">
                <a:cs typeface="Arial" charset="0"/>
              </a:rPr>
              <a:t> </a:t>
            </a:r>
            <a:r>
              <a:rPr lang="en-US" sz="1600" dirty="0" err="1" smtClean="0">
                <a:cs typeface="Arial" charset="0"/>
              </a:rPr>
              <a:t>okuryazarlığı</a:t>
            </a:r>
            <a:r>
              <a:rPr lang="en-US" sz="1600" dirty="0" smtClean="0">
                <a:cs typeface="Arial" charset="0"/>
              </a:rPr>
              <a:t> </a:t>
            </a:r>
            <a:r>
              <a:rPr lang="en-US" sz="1600" dirty="0" err="1" smtClean="0">
                <a:cs typeface="Arial" charset="0"/>
              </a:rPr>
              <a:t>konusundaki</a:t>
            </a:r>
            <a:r>
              <a:rPr lang="en-US" sz="1600" dirty="0" smtClean="0">
                <a:cs typeface="Arial" charset="0"/>
              </a:rPr>
              <a:t> </a:t>
            </a:r>
            <a:r>
              <a:rPr lang="en-US" sz="1600" dirty="0" err="1" smtClean="0">
                <a:cs typeface="Arial" charset="0"/>
              </a:rPr>
              <a:t>eğitimleri</a:t>
            </a:r>
            <a:r>
              <a:rPr lang="en-US" sz="1600" dirty="0" smtClean="0">
                <a:cs typeface="Arial" charset="0"/>
              </a:rPr>
              <a:t> </a:t>
            </a:r>
            <a:r>
              <a:rPr lang="en-US" sz="1600" dirty="0" err="1" smtClean="0">
                <a:cs typeface="Arial" charset="0"/>
              </a:rPr>
              <a:t>için</a:t>
            </a:r>
            <a:r>
              <a:rPr lang="en-US" sz="1600" dirty="0" smtClean="0">
                <a:cs typeface="Arial" charset="0"/>
              </a:rPr>
              <a:t> </a:t>
            </a:r>
            <a:r>
              <a:rPr lang="en-US" sz="1600" dirty="0" err="1" smtClean="0">
                <a:cs typeface="Arial" charset="0"/>
              </a:rPr>
              <a:t>ders</a:t>
            </a:r>
            <a:r>
              <a:rPr lang="en-US" sz="1600" dirty="0" smtClean="0">
                <a:cs typeface="Arial" charset="0"/>
              </a:rPr>
              <a:t> </a:t>
            </a:r>
            <a:r>
              <a:rPr lang="en-US" sz="1600" dirty="0" err="1" smtClean="0">
                <a:cs typeface="Arial" charset="0"/>
              </a:rPr>
              <a:t>kitabı</a:t>
            </a:r>
            <a:r>
              <a:rPr lang="en-US" sz="1600" dirty="0" smtClean="0">
                <a:cs typeface="Arial" charset="0"/>
              </a:rPr>
              <a:t> </a:t>
            </a:r>
            <a:r>
              <a:rPr lang="en-US" sz="1600" dirty="0" err="1" smtClean="0">
                <a:cs typeface="Arial" charset="0"/>
              </a:rPr>
              <a:t>ve</a:t>
            </a:r>
            <a:r>
              <a:rPr lang="en-US" sz="1600" dirty="0" smtClean="0">
                <a:cs typeface="Arial" charset="0"/>
              </a:rPr>
              <a:t> </a:t>
            </a:r>
            <a:r>
              <a:rPr lang="en-US" sz="1600" dirty="0" err="1" smtClean="0">
                <a:cs typeface="Arial" charset="0"/>
              </a:rPr>
              <a:t>öğretim</a:t>
            </a:r>
            <a:r>
              <a:rPr lang="en-US" sz="1600" dirty="0" smtClean="0">
                <a:cs typeface="Arial" charset="0"/>
              </a:rPr>
              <a:t> </a:t>
            </a:r>
            <a:r>
              <a:rPr lang="en-US" sz="1600" dirty="0" err="1" smtClean="0">
                <a:cs typeface="Arial" charset="0"/>
              </a:rPr>
              <a:t>materyalleri</a:t>
            </a:r>
            <a:r>
              <a:rPr lang="en-US" sz="1600" dirty="0" smtClean="0">
                <a:cs typeface="Arial" charset="0"/>
              </a:rPr>
              <a:t> </a:t>
            </a:r>
            <a:r>
              <a:rPr lang="en-US" sz="1600" dirty="0" err="1" smtClean="0">
                <a:cs typeface="Arial" charset="0"/>
              </a:rPr>
              <a:t>geliştirmek</a:t>
            </a:r>
            <a:endParaRPr lang="en-US" sz="1600" dirty="0" smtClean="0">
              <a:cs typeface="Arial" charset="0"/>
            </a:endParaRPr>
          </a:p>
          <a:p>
            <a:pPr algn="just">
              <a:spcAft>
                <a:spcPts val="600"/>
              </a:spcAft>
              <a:defRPr/>
            </a:pPr>
            <a:endParaRPr lang="tr-TR" sz="1600" b="1" dirty="0" smtClean="0">
              <a:cs typeface="Arial" charset="0"/>
            </a:endParaRPr>
          </a:p>
          <a:p>
            <a:pPr algn="just">
              <a:spcAft>
                <a:spcPts val="600"/>
              </a:spcAft>
              <a:defRPr/>
            </a:pPr>
            <a:r>
              <a:rPr lang="tr-TR" sz="1600" b="1" dirty="0" smtClean="0">
                <a:cs typeface="Arial" charset="0"/>
              </a:rPr>
              <a:t>Proje Çıktısı: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en-US" sz="1600" dirty="0" err="1" smtClean="0">
                <a:cs typeface="Arial" charset="0"/>
              </a:rPr>
              <a:t>Öğrenme</a:t>
            </a:r>
            <a:r>
              <a:rPr lang="en-US" sz="1600" dirty="0" smtClean="0">
                <a:cs typeface="Arial" charset="0"/>
              </a:rPr>
              <a:t> </a:t>
            </a:r>
            <a:r>
              <a:rPr lang="en-US" sz="1600" dirty="0" err="1" smtClean="0">
                <a:cs typeface="Arial" charset="0"/>
              </a:rPr>
              <a:t>modülü</a:t>
            </a:r>
            <a:r>
              <a:rPr lang="en-US" sz="1600" dirty="0" smtClean="0">
                <a:cs typeface="Arial" charset="0"/>
              </a:rPr>
              <a:t>, </a:t>
            </a:r>
            <a:r>
              <a:rPr lang="en-US" sz="1600" dirty="0" err="1" smtClean="0">
                <a:cs typeface="Arial" charset="0"/>
              </a:rPr>
              <a:t>öğretim</a:t>
            </a:r>
            <a:r>
              <a:rPr lang="en-US" sz="1600" dirty="0" smtClean="0">
                <a:cs typeface="Arial" charset="0"/>
              </a:rPr>
              <a:t> </a:t>
            </a:r>
            <a:r>
              <a:rPr lang="en-US" sz="1600" dirty="0" err="1" smtClean="0">
                <a:cs typeface="Arial" charset="0"/>
              </a:rPr>
              <a:t>materyalleri</a:t>
            </a:r>
            <a:endParaRPr lang="tr-TR" sz="1600" dirty="0" smtClean="0">
              <a:cs typeface="Arial" charset="0"/>
            </a:endParaRPr>
          </a:p>
          <a:p>
            <a:pPr algn="just" eaLnBrk="1" hangingPunct="1">
              <a:spcAft>
                <a:spcPts val="600"/>
              </a:spcAft>
              <a:defRPr/>
            </a:pPr>
            <a:endParaRPr lang="tr-TR" sz="1600" b="1" dirty="0" smtClean="0">
              <a:cs typeface="Arial" charset="0"/>
            </a:endParaRPr>
          </a:p>
          <a:p>
            <a:pPr algn="just" eaLnBrk="1" hangingPunct="1">
              <a:spcAft>
                <a:spcPts val="600"/>
              </a:spcAft>
              <a:defRPr/>
            </a:pPr>
            <a:r>
              <a:rPr lang="tr-TR" sz="1600" b="1" dirty="0" smtClean="0">
                <a:cs typeface="Arial" charset="0"/>
              </a:rPr>
              <a:t>Süre:</a:t>
            </a:r>
            <a:endParaRPr lang="tr-TR" sz="1600" b="1" dirty="0">
              <a:cs typeface="Arial" charset="0"/>
            </a:endParaRPr>
          </a:p>
          <a:p>
            <a:pPr marL="285750" indent="-285750" algn="just" eaLnBrk="1" hangingPunct="1"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tr-TR" sz="1600" dirty="0" smtClean="0">
                <a:cs typeface="Arial" charset="0"/>
              </a:rPr>
              <a:t>2 yıl</a:t>
            </a:r>
            <a:endParaRPr lang="tr-TR" sz="1600" dirty="0">
              <a:cs typeface="Arial" charset="0"/>
            </a:endParaRPr>
          </a:p>
        </p:txBody>
      </p:sp>
      <p:sp>
        <p:nvSpPr>
          <p:cNvPr id="47" name="Metin kutusu 46"/>
          <p:cNvSpPr txBox="1"/>
          <p:nvPr/>
        </p:nvSpPr>
        <p:spPr>
          <a:xfrm>
            <a:off x="252413" y="4621221"/>
            <a:ext cx="390048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tr-TR" sz="1600" b="1" dirty="0" smtClean="0">
                <a:cs typeface="Arial" charset="0"/>
              </a:rPr>
              <a:t>Hibe Tutarı : </a:t>
            </a:r>
            <a:r>
              <a:rPr lang="tr-TR" sz="1600" dirty="0" smtClean="0">
                <a:cs typeface="Arial" charset="0"/>
              </a:rPr>
              <a:t>2</a:t>
            </a:r>
            <a:r>
              <a:rPr lang="en-US" sz="1600" dirty="0" smtClean="0">
                <a:cs typeface="Arial" charset="0"/>
              </a:rPr>
              <a:t>08.730</a:t>
            </a:r>
            <a:r>
              <a:rPr lang="tr-TR" sz="1600" b="1" dirty="0" smtClean="0">
                <a:cs typeface="Arial" charset="0"/>
              </a:rPr>
              <a:t> </a:t>
            </a:r>
            <a:r>
              <a:rPr lang="tr-TR" sz="1600" dirty="0" smtClean="0">
                <a:cs typeface="Arial" charset="0"/>
              </a:rPr>
              <a:t>Avro</a:t>
            </a:r>
          </a:p>
          <a:p>
            <a:pPr>
              <a:defRPr/>
            </a:pPr>
            <a:r>
              <a:rPr lang="tr-TR" sz="1600" b="1" dirty="0" smtClean="0">
                <a:cs typeface="Arial" charset="0"/>
              </a:rPr>
              <a:t>Ortaklar 	   : </a:t>
            </a:r>
            <a:r>
              <a:rPr lang="tr-TR" sz="1600" dirty="0"/>
              <a:t>Türk Telekom Nurettin Topçu Sosyal Bilimler </a:t>
            </a:r>
            <a:r>
              <a:rPr lang="tr-TR" sz="1600" dirty="0" smtClean="0"/>
              <a:t>Lisesi</a:t>
            </a:r>
            <a:r>
              <a:rPr lang="en-US" sz="1600" dirty="0" smtClean="0"/>
              <a:t>, </a:t>
            </a:r>
            <a:r>
              <a:rPr lang="en-US" sz="1600" dirty="0" err="1" smtClean="0"/>
              <a:t>Macaristan</a:t>
            </a:r>
            <a:r>
              <a:rPr lang="en-US" sz="1600" dirty="0" smtClean="0"/>
              <a:t>, </a:t>
            </a:r>
            <a:r>
              <a:rPr lang="en-US" sz="1600" dirty="0" err="1" smtClean="0"/>
              <a:t>Slovenya</a:t>
            </a:r>
            <a:r>
              <a:rPr lang="en-US" sz="1600" dirty="0" smtClean="0"/>
              <a:t>, </a:t>
            </a:r>
            <a:r>
              <a:rPr lang="en-US" sz="1600" dirty="0" err="1" smtClean="0"/>
              <a:t>Slovakya</a:t>
            </a:r>
            <a:r>
              <a:rPr lang="en-US" sz="1600" dirty="0" smtClean="0"/>
              <a:t>, </a:t>
            </a:r>
            <a:r>
              <a:rPr lang="en-US" sz="1600" dirty="0" err="1" smtClean="0"/>
              <a:t>Romanya</a:t>
            </a:r>
            <a:r>
              <a:rPr lang="tr-TR" sz="1600" dirty="0" smtClean="0"/>
              <a:t> </a:t>
            </a:r>
            <a:endParaRPr lang="tr-TR" sz="1400" dirty="0">
              <a:solidFill>
                <a:srgbClr val="000099"/>
              </a:solidFill>
              <a:latin typeface="+mn-lt"/>
              <a:cs typeface="Arial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77530" y="178412"/>
            <a:ext cx="8392115" cy="6096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defTabSz="914400"/>
            <a:r>
              <a:rPr lang="tr-TR" sz="2800" kern="0" dirty="0" smtClean="0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Örnek</a:t>
            </a:r>
            <a:endParaRPr lang="en-US" sz="2800" kern="0" dirty="0" smtClean="0">
              <a:solidFill>
                <a:srgbClr val="B61235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" t="5370" r="1714" b="5488"/>
          <a:stretch/>
        </p:blipFill>
        <p:spPr>
          <a:xfrm>
            <a:off x="252413" y="1459068"/>
            <a:ext cx="3200400" cy="297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445492"/>
      </p:ext>
    </p:extLst>
  </p:cSld>
  <p:clrMapOvr>
    <a:masterClrMapping/>
  </p:clrMapOvr>
  <p:transition spd="slow" advClick="0">
    <p:pull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3"/>
          <p:cNvSpPr txBox="1">
            <a:spLocks noChangeArrowheads="1"/>
          </p:cNvSpPr>
          <p:nvPr/>
        </p:nvSpPr>
        <p:spPr bwMode="auto">
          <a:xfrm>
            <a:off x="3968750" y="6154738"/>
            <a:ext cx="184150" cy="366712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tr-TR" sz="1800" i="0" smtClean="0">
              <a:latin typeface="+mn-lt"/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267253" y="538670"/>
            <a:ext cx="8640762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tr-TR" dirty="0" smtClean="0">
                <a:cs typeface="Arial" charset="0"/>
              </a:rPr>
              <a:t>Proje Sahib</a:t>
            </a:r>
            <a:r>
              <a:rPr lang="tr-TR" dirty="0" smtClean="0">
                <a:solidFill>
                  <a:schemeClr val="tx2"/>
                </a:solidFill>
                <a:cs typeface="Arial" charset="0"/>
              </a:rPr>
              <a:t>i</a:t>
            </a:r>
            <a:r>
              <a:rPr lang="tr-TR" b="1" dirty="0">
                <a:solidFill>
                  <a:schemeClr val="tx2"/>
                </a:solidFill>
                <a:cs typeface="Arial" charset="0"/>
              </a:rPr>
              <a:t>: </a:t>
            </a:r>
            <a:r>
              <a:rPr lang="tr-TR" b="1" dirty="0" smtClean="0">
                <a:solidFill>
                  <a:srgbClr val="C00000"/>
                </a:solidFill>
                <a:cs typeface="Arial" charset="0"/>
              </a:rPr>
              <a:t>Türkiye Yeşilay Derneği </a:t>
            </a:r>
            <a:endParaRPr lang="tr-TR" b="1" dirty="0">
              <a:solidFill>
                <a:srgbClr val="C00000"/>
              </a:solidFill>
              <a:cs typeface="Arial" charset="0"/>
            </a:endParaRPr>
          </a:p>
        </p:txBody>
      </p:sp>
      <p:sp>
        <p:nvSpPr>
          <p:cNvPr id="43" name="Metin kutusu 42"/>
          <p:cNvSpPr txBox="1"/>
          <p:nvPr/>
        </p:nvSpPr>
        <p:spPr>
          <a:xfrm>
            <a:off x="265665" y="1002268"/>
            <a:ext cx="864235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tr-TR" b="1" dirty="0">
                <a:solidFill>
                  <a:srgbClr val="C00000"/>
                </a:solidFill>
                <a:latin typeface="+mn-lt"/>
                <a:cs typeface="Arial" charset="0"/>
              </a:rPr>
              <a:t> </a:t>
            </a:r>
            <a:r>
              <a:rPr lang="tr-TR" b="1" dirty="0" smtClean="0">
                <a:solidFill>
                  <a:srgbClr val="C00000"/>
                </a:solidFill>
                <a:cs typeface="Arial" charset="0"/>
              </a:rPr>
              <a:t>Yetişkinlerde Madde Bağımlılığı Hakkında Farkındalık Yaratmak</a:t>
            </a:r>
            <a:endParaRPr lang="tr-TR" b="1" dirty="0">
              <a:solidFill>
                <a:srgbClr val="C00000"/>
              </a:solidFill>
              <a:cs typeface="Arial" charset="0"/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267253" y="1585584"/>
            <a:ext cx="4418013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spcAft>
                <a:spcPts val="600"/>
              </a:spcAft>
              <a:defRPr/>
            </a:pPr>
            <a:r>
              <a:rPr lang="tr-TR" sz="1600" b="1" dirty="0">
                <a:latin typeface="+mn-lt"/>
                <a:cs typeface="Arial" charset="0"/>
              </a:rPr>
              <a:t>Projenin </a:t>
            </a:r>
            <a:r>
              <a:rPr lang="tr-TR" sz="1600" b="1" dirty="0" smtClean="0">
                <a:latin typeface="+mn-lt"/>
                <a:cs typeface="Arial" charset="0"/>
              </a:rPr>
              <a:t>Amacı:</a:t>
            </a:r>
            <a:endParaRPr lang="tr-TR" sz="1600" b="1" dirty="0">
              <a:latin typeface="+mn-lt"/>
              <a:cs typeface="Arial" charset="0"/>
            </a:endParaRP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tr-TR" sz="1600" dirty="0" smtClean="0"/>
              <a:t>Madde </a:t>
            </a:r>
            <a:r>
              <a:rPr lang="tr-TR" sz="1600" dirty="0"/>
              <a:t>bağımlılığıyla </a:t>
            </a:r>
            <a:r>
              <a:rPr lang="tr-TR" sz="1600" dirty="0" smtClean="0"/>
              <a:t>mücadelede;</a:t>
            </a:r>
          </a:p>
          <a:p>
            <a:pPr marL="742950" lvl="1" indent="-285750" algn="just"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tr-TR" sz="1400" dirty="0" smtClean="0"/>
              <a:t>toplum </a:t>
            </a:r>
            <a:r>
              <a:rPr lang="tr-TR" sz="1400" dirty="0"/>
              <a:t>üzerinde </a:t>
            </a:r>
            <a:r>
              <a:rPr lang="tr-TR" sz="1400" dirty="0" smtClean="0"/>
              <a:t>farkındalığı </a:t>
            </a:r>
            <a:r>
              <a:rPr lang="tr-TR" sz="1400" dirty="0"/>
              <a:t>yaratmak</a:t>
            </a:r>
            <a:r>
              <a:rPr lang="tr-TR" sz="1400" dirty="0" smtClean="0">
                <a:cs typeface="Arial" charset="0"/>
              </a:rPr>
              <a:t>,</a:t>
            </a:r>
          </a:p>
          <a:p>
            <a:pPr marL="742950" lvl="1" indent="-285750" algn="just"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tr-TR" sz="1400" dirty="0" smtClean="0">
                <a:cs typeface="Arial" charset="0"/>
              </a:rPr>
              <a:t>sosyal medya ve kitle iletişim araçlarını daha etkin kullanmak</a:t>
            </a:r>
          </a:p>
          <a:p>
            <a:pPr algn="just">
              <a:spcAft>
                <a:spcPts val="600"/>
              </a:spcAft>
              <a:defRPr/>
            </a:pPr>
            <a:endParaRPr lang="tr-TR" sz="600" b="1" dirty="0" smtClean="0">
              <a:cs typeface="Arial" charset="0"/>
            </a:endParaRPr>
          </a:p>
          <a:p>
            <a:pPr algn="just">
              <a:spcAft>
                <a:spcPts val="600"/>
              </a:spcAft>
              <a:defRPr/>
            </a:pPr>
            <a:r>
              <a:rPr lang="tr-TR" sz="1600" b="1" dirty="0" smtClean="0">
                <a:cs typeface="Arial" charset="0"/>
              </a:rPr>
              <a:t>Proje Çıktıları: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tr-TR" sz="1600" dirty="0" smtClean="0">
                <a:cs typeface="Arial" charset="0"/>
              </a:rPr>
              <a:t>Madde Bağımlılığı İletişim Stratejisi</a:t>
            </a:r>
          </a:p>
          <a:p>
            <a:pPr marL="742950" lvl="1" indent="-285750" algn="just"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tr-TR" sz="1400" dirty="0" smtClean="0">
                <a:cs typeface="Arial" charset="0"/>
              </a:rPr>
              <a:t>Toplumsal farkındalığın düzeyi konusunda saha çalışmaları ve raporları, etkili iletişim stratejileri geliştirebilmek amaçlı personel eğitimleri, </a:t>
            </a:r>
          </a:p>
          <a:p>
            <a:pPr marL="742950" lvl="1" indent="-285750" algn="just"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tr-TR" sz="1400" dirty="0" smtClean="0">
                <a:cs typeface="Arial" charset="0"/>
              </a:rPr>
              <a:t>Vaka çalışmaları ve saha çalışmalarının sonuç raporunun tartışıldığı bir çalıştay </a:t>
            </a:r>
          </a:p>
          <a:p>
            <a:pPr marL="742950" lvl="1" indent="-285750" algn="just"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tr-TR" sz="1400" dirty="0" smtClean="0">
                <a:cs typeface="Arial" charset="0"/>
              </a:rPr>
              <a:t>Medya Araçları (film, poster)</a:t>
            </a:r>
          </a:p>
          <a:p>
            <a:pPr algn="just" eaLnBrk="1" hangingPunct="1">
              <a:spcAft>
                <a:spcPts val="600"/>
              </a:spcAft>
              <a:defRPr/>
            </a:pPr>
            <a:r>
              <a:rPr lang="tr-TR" sz="1600" b="1" dirty="0" smtClean="0">
                <a:cs typeface="Arial" charset="0"/>
              </a:rPr>
              <a:t>Süre:</a:t>
            </a:r>
            <a:endParaRPr lang="tr-TR" sz="1600" b="1" dirty="0">
              <a:cs typeface="Arial" charset="0"/>
            </a:endParaRPr>
          </a:p>
          <a:p>
            <a:pPr marL="285750" indent="-285750" algn="just" eaLnBrk="1" hangingPunct="1"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tr-TR" sz="1600" dirty="0" smtClean="0">
                <a:cs typeface="Arial" charset="0"/>
              </a:rPr>
              <a:t>2 yıl</a:t>
            </a:r>
            <a:endParaRPr lang="tr-TR" sz="1600" dirty="0">
              <a:cs typeface="Arial" charset="0"/>
            </a:endParaRPr>
          </a:p>
        </p:txBody>
      </p:sp>
      <p:sp>
        <p:nvSpPr>
          <p:cNvPr id="47" name="Metin kutusu 46"/>
          <p:cNvSpPr txBox="1"/>
          <p:nvPr/>
        </p:nvSpPr>
        <p:spPr>
          <a:xfrm>
            <a:off x="5014913" y="4876800"/>
            <a:ext cx="39004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tr-TR" sz="1600" b="1" dirty="0" smtClean="0">
                <a:cs typeface="Arial" charset="0"/>
              </a:rPr>
              <a:t>Hibe Tutarı : </a:t>
            </a:r>
            <a:r>
              <a:rPr lang="tr-TR" sz="1600" dirty="0" smtClean="0">
                <a:cs typeface="Arial" charset="0"/>
              </a:rPr>
              <a:t>134.745</a:t>
            </a:r>
            <a:r>
              <a:rPr lang="tr-TR" sz="1600" b="1" dirty="0" smtClean="0">
                <a:cs typeface="Arial" charset="0"/>
              </a:rPr>
              <a:t> </a:t>
            </a:r>
            <a:r>
              <a:rPr lang="tr-TR" sz="1600" dirty="0" smtClean="0">
                <a:cs typeface="Arial" charset="0"/>
              </a:rPr>
              <a:t>Avro</a:t>
            </a:r>
          </a:p>
          <a:p>
            <a:pPr>
              <a:defRPr/>
            </a:pPr>
            <a:r>
              <a:rPr lang="tr-TR" sz="1600" b="1" dirty="0" smtClean="0">
                <a:cs typeface="Arial" charset="0"/>
              </a:rPr>
              <a:t>Ortaklar 	   : </a:t>
            </a:r>
            <a:r>
              <a:rPr lang="tr-TR" sz="1400" dirty="0" smtClean="0">
                <a:cs typeface="Arial" charset="0"/>
              </a:rPr>
              <a:t>Portekiz, Litvanya, Hollanda</a:t>
            </a:r>
          </a:p>
          <a:p>
            <a:pPr eaLnBrk="1" hangingPunct="1">
              <a:defRPr/>
            </a:pPr>
            <a:endParaRPr lang="tr-TR" sz="1600" dirty="0">
              <a:solidFill>
                <a:srgbClr val="000099"/>
              </a:solidFill>
              <a:latin typeface="+mn-lt"/>
              <a:cs typeface="Arial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75942" y="336430"/>
            <a:ext cx="8392115" cy="6096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defTabSz="914400"/>
            <a:r>
              <a:rPr lang="tr-TR" sz="2800" kern="0" dirty="0" smtClean="0">
                <a:solidFill>
                  <a:srgbClr val="B61235"/>
                </a:solidFill>
                <a:latin typeface="Arial" pitchFamily="34" charset="0"/>
                <a:cs typeface="Arial" pitchFamily="34" charset="0"/>
              </a:rPr>
              <a:t>Örnek</a:t>
            </a:r>
            <a:endParaRPr lang="en-US" sz="2800" kern="0" dirty="0" smtClean="0">
              <a:solidFill>
                <a:srgbClr val="B61235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413" y="1981200"/>
            <a:ext cx="4207187" cy="2743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02273"/>
      </p:ext>
    </p:extLst>
  </p:cSld>
  <p:clrMapOvr>
    <a:masterClrMapping/>
  </p:clrMapOvr>
  <p:transition spd="slow" advClick="0">
    <p:pull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47085" y="304800"/>
            <a:ext cx="8229600" cy="9144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defTabSz="914400"/>
            <a:r>
              <a:rPr lang="tr-TR" sz="2800" dirty="0">
                <a:solidFill>
                  <a:srgbClr val="D5384B"/>
                </a:solidFill>
                <a:latin typeface="Arial"/>
                <a:cs typeface="Arial"/>
              </a:rPr>
              <a:t>Politika Reformuna Destek:</a:t>
            </a:r>
            <a:br>
              <a:rPr lang="tr-TR" sz="2800" dirty="0">
                <a:solidFill>
                  <a:srgbClr val="D5384B"/>
                </a:solidFill>
                <a:latin typeface="Arial"/>
                <a:cs typeface="Arial"/>
              </a:rPr>
            </a:br>
            <a:r>
              <a:rPr lang="tr-TR" sz="2800" dirty="0">
                <a:solidFill>
                  <a:srgbClr val="D5384B"/>
                </a:solidFill>
                <a:latin typeface="Arial"/>
                <a:cs typeface="Arial"/>
              </a:rPr>
              <a:t>Yapılandırılmış Diyalog (KA3)</a:t>
            </a:r>
            <a:r>
              <a:rPr lang="en-US" sz="2800" dirty="0">
                <a:solidFill>
                  <a:srgbClr val="D5384B"/>
                </a:solidFill>
                <a:latin typeface="Arial"/>
                <a:cs typeface="Arial"/>
              </a:rPr>
              <a:t/>
            </a:r>
            <a:br>
              <a:rPr lang="en-US" sz="2800" dirty="0">
                <a:solidFill>
                  <a:srgbClr val="D5384B"/>
                </a:solidFill>
                <a:latin typeface="Arial"/>
                <a:cs typeface="Arial"/>
              </a:rPr>
            </a:br>
            <a:endParaRPr lang="en-US" sz="2800" dirty="0">
              <a:solidFill>
                <a:srgbClr val="D5384B"/>
              </a:solidFill>
              <a:latin typeface="Arial"/>
              <a:cs typeface="Arial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010138350"/>
              </p:ext>
            </p:extLst>
          </p:nvPr>
        </p:nvGraphicFramePr>
        <p:xfrm>
          <a:off x="838200" y="1505574"/>
          <a:ext cx="7315200" cy="28378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09600" y="4542472"/>
            <a:ext cx="7315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/>
              <a:t>Gençler ve gençlik alanında karar alıcıların toplantılar, konferanslar, seminerler yoluyla buluşmaları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/>
              <a:t>13-30 yaş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/>
              <a:t>Ulusal ve uluslararası seviyede başvuru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/>
              <a:t>3 Başvuru Dönemi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2614898"/>
      </p:ext>
    </p:extLst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800" dirty="0"/>
              <a:t>Başvuru ve Değerlendirme Nasıl Yapılır?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921545342"/>
              </p:ext>
            </p:extLst>
          </p:nvPr>
        </p:nvGraphicFramePr>
        <p:xfrm>
          <a:off x="447086" y="1937879"/>
          <a:ext cx="778251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1759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610" y="704850"/>
            <a:ext cx="8229600" cy="609600"/>
          </a:xfrm>
        </p:spPr>
        <p:txBody>
          <a:bodyPr>
            <a:noAutofit/>
          </a:bodyPr>
          <a:lstStyle/>
          <a:p>
            <a:r>
              <a:rPr lang="tr-TR" sz="2800" dirty="0"/>
              <a:t>Merkezi Projeler</a:t>
            </a:r>
          </a:p>
        </p:txBody>
      </p:sp>
      <p:graphicFrame>
        <p:nvGraphicFramePr>
          <p:cNvPr id="3" name="İçerik Yer Tutucusu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3600028"/>
              </p:ext>
            </p:extLst>
          </p:nvPr>
        </p:nvGraphicFramePr>
        <p:xfrm>
          <a:off x="456610" y="1355090"/>
          <a:ext cx="8382589" cy="2560320"/>
        </p:xfrm>
        <a:graphic>
          <a:graphicData uri="http://schemas.openxmlformats.org/drawingml/2006/table">
            <a:tbl>
              <a:tblPr firstRow="1" bandRow="1">
                <a:tableStyleId>{18603FDC-E32A-4AB5-989C-0864C3EAD2B8}</a:tableStyleId>
              </a:tblPr>
              <a:tblGrid>
                <a:gridCol w="19758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46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60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160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64744">
                <a:tc>
                  <a:txBody>
                    <a:bodyPr/>
                    <a:lstStyle/>
                    <a:p>
                      <a:pPr algn="ctr"/>
                      <a:r>
                        <a:rPr lang="tr-TR" sz="1200" b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ANA</a:t>
                      </a:r>
                      <a:r>
                        <a:rPr lang="tr-TR" sz="1200" b="1" baseline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EYLEM 1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ANA</a:t>
                      </a:r>
                      <a:r>
                        <a:rPr lang="tr-TR" sz="1200" b="1" baseline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EYLEM 2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ANA</a:t>
                      </a:r>
                      <a:r>
                        <a:rPr lang="tr-TR" sz="1200" b="1" baseline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EYLEM 3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Özel Eylemler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7807">
                <a:tc>
                  <a:txBody>
                    <a:bodyPr/>
                    <a:lstStyle/>
                    <a:p>
                      <a:pPr algn="ctr"/>
                      <a:r>
                        <a:rPr lang="tr-TR" sz="1400" b="1" baseline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Erasmus Mundus Ortak Yüksek Lisans Dereceleri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b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Bilgi Ortaklıkları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b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Sivil Toplum İşbirliği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b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Jean Monnet 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7807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Erasmus+ Yüksek Lisans Kredileri</a:t>
                      </a:r>
                      <a:endParaRPr lang="en-US" sz="1400" b="1" dirty="0" smtClean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b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Sektörel Beceri Ortaklıkları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b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Geleceğe Yönelik Girişimler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b="1" baseline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Spor Destekleri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7807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baseline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Büyük Ölçekli AGH Etkinlikleri</a:t>
                      </a:r>
                      <a:endParaRPr lang="en-US" sz="1400" b="1" dirty="0" smtClean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b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Yükseköğretim</a:t>
                      </a:r>
                      <a:r>
                        <a:rPr lang="tr-TR" sz="1400" b="1" baseline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Alanında Kapasite Geliştirme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744"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b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Gençlik Alanında Kapasite Geliştirme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493984" y="4038600"/>
            <a:ext cx="7278416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tr-TR" dirty="0"/>
              <a:t>Sektörlere yön veren kurum ve kuruluşlarla ortaklık kurmayı </a:t>
            </a:r>
            <a:r>
              <a:rPr lang="tr-TR" dirty="0" smtClean="0"/>
              <a:t>sağlar,</a:t>
            </a:r>
            <a:endParaRPr lang="tr-TR" dirty="0"/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tr-TR" dirty="0"/>
              <a:t>Proje sonuçlarının politikaya dönüşme olasılığı </a:t>
            </a:r>
            <a:r>
              <a:rPr lang="tr-TR" dirty="0" smtClean="0"/>
              <a:t>fazladır,</a:t>
            </a:r>
            <a:endParaRPr lang="tr-TR" dirty="0"/>
          </a:p>
          <a:p>
            <a:pPr marL="285750" lvl="0" indent="-285750">
              <a:lnSpc>
                <a:spcPct val="150000"/>
              </a:lnSpc>
              <a:buFont typeface="Arial"/>
              <a:buChar char="•"/>
            </a:pPr>
            <a:r>
              <a:rPr lang="tr-TR" dirty="0"/>
              <a:t>Sektörlerin yönetilmesinde merkezi proje çıktıları büyük öneme </a:t>
            </a:r>
            <a:r>
              <a:rPr lang="tr-TR" dirty="0" smtClean="0"/>
              <a:t>sahiptir.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5651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800" dirty="0" smtClean="0"/>
              <a:t>Erasmus+ Proje Sonuçları Platformu</a:t>
            </a:r>
            <a:endParaRPr lang="tr-TR" sz="28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133600"/>
            <a:ext cx="3481136" cy="420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2675453"/>
            <a:ext cx="4419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000000"/>
                </a:solidFill>
                <a:latin typeface="Arial"/>
                <a:cs typeface="Arial"/>
              </a:rPr>
              <a:t>Avrupa genelinde gerçekleşen projelerin;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tr-TR" sz="2000" dirty="0">
                <a:solidFill>
                  <a:srgbClr val="000000"/>
                </a:solidFill>
                <a:latin typeface="Arial"/>
                <a:cs typeface="Arial"/>
              </a:rPr>
              <a:t>Özetleri,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tr-TR" sz="2000" dirty="0">
                <a:solidFill>
                  <a:srgbClr val="000000"/>
                </a:solidFill>
                <a:latin typeface="Arial"/>
                <a:cs typeface="Arial"/>
              </a:rPr>
              <a:t>Ortaklarının irtibat bilgileri,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tr-TR" sz="2000" dirty="0" smtClean="0">
                <a:solidFill>
                  <a:srgbClr val="000000"/>
                </a:solidFill>
                <a:latin typeface="Arial"/>
                <a:cs typeface="Arial"/>
              </a:rPr>
              <a:t>Çıktıları </a:t>
            </a:r>
            <a:endParaRPr lang="tr-TR" sz="2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1371600"/>
            <a:ext cx="8610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600" dirty="0">
                <a:hlinkClick r:id="rId3"/>
              </a:rPr>
              <a:t>http://ec.europa.eu/programmes/erasmus-plus/projects</a:t>
            </a:r>
            <a:r>
              <a:rPr lang="tr-TR" sz="2600" dirty="0" smtClean="0">
                <a:hlinkClick r:id="rId3"/>
              </a:rPr>
              <a:t>/</a:t>
            </a:r>
            <a:r>
              <a:rPr lang="tr-TR" sz="2600" dirty="0" smtClean="0"/>
              <a:t> </a:t>
            </a:r>
            <a:endParaRPr lang="tr-TR" sz="2600" dirty="0"/>
          </a:p>
        </p:txBody>
      </p:sp>
    </p:spTree>
    <p:extLst>
      <p:ext uri="{BB962C8B-B14F-4D97-AF65-F5344CB8AC3E}">
        <p14:creationId xmlns:p14="http://schemas.microsoft.com/office/powerpoint/2010/main" val="30918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204" y="1590868"/>
            <a:ext cx="7631243" cy="5114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47085" y="533400"/>
            <a:ext cx="8229600" cy="609600"/>
          </a:xfrm>
        </p:spPr>
        <p:txBody>
          <a:bodyPr>
            <a:normAutofit/>
          </a:bodyPr>
          <a:lstStyle/>
          <a:p>
            <a:r>
              <a:rPr lang="tr-TR" sz="2800" dirty="0" smtClean="0"/>
              <a:t>Erasmus+ Proje Sonuçları Platformu</a:t>
            </a:r>
            <a:endParaRPr lang="tr-TR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497633" y="1125378"/>
            <a:ext cx="8610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600" dirty="0">
                <a:hlinkClick r:id="rId3"/>
              </a:rPr>
              <a:t>http://ec.europa.eu/programmes/erasmus-plus/projects</a:t>
            </a:r>
            <a:r>
              <a:rPr lang="tr-TR" sz="2600" dirty="0" smtClean="0">
                <a:hlinkClick r:id="rId3"/>
              </a:rPr>
              <a:t>/</a:t>
            </a:r>
            <a:r>
              <a:rPr lang="tr-TR" sz="2600" dirty="0" smtClean="0"/>
              <a:t> </a:t>
            </a:r>
            <a:endParaRPr lang="tr-TR" sz="2600" dirty="0"/>
          </a:p>
        </p:txBody>
      </p:sp>
    </p:spTree>
    <p:extLst>
      <p:ext uri="{BB962C8B-B14F-4D97-AF65-F5344CB8AC3E}">
        <p14:creationId xmlns:p14="http://schemas.microsoft.com/office/powerpoint/2010/main" val="17063203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76672"/>
            <a:ext cx="6629400" cy="5649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533400" y="2057400"/>
            <a:ext cx="914400" cy="685800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2209800" y="2438400"/>
            <a:ext cx="685800" cy="304800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6934200" y="2286000"/>
            <a:ext cx="685800" cy="304800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246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879185169"/>
              </p:ext>
            </p:extLst>
          </p:nvPr>
        </p:nvGraphicFramePr>
        <p:xfrm>
          <a:off x="457200" y="1397000"/>
          <a:ext cx="8610600" cy="469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33400" y="685800"/>
            <a:ext cx="647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 smtClean="0">
                <a:solidFill>
                  <a:srgbClr val="D5384B"/>
                </a:solidFill>
                <a:latin typeface="Arial"/>
                <a:ea typeface="+mj-ea"/>
                <a:cs typeface="Arial"/>
              </a:rPr>
              <a:t>Eğitim ve Gençlik Programları</a:t>
            </a:r>
            <a:endParaRPr lang="tr-TR" sz="2800" dirty="0">
              <a:solidFill>
                <a:srgbClr val="D5384B"/>
              </a:solidFill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6205107"/>
      </p:ext>
    </p:extLst>
  </p:cSld>
  <p:clrMapOvr>
    <a:masterClrMapping/>
  </p:clrMapOvr>
  <p:transition spd="med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48680"/>
            <a:ext cx="6553200" cy="5412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101266"/>
            <a:ext cx="381987" cy="612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929" y="3501008"/>
            <a:ext cx="381987" cy="612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332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95" y="1066800"/>
            <a:ext cx="6849808" cy="2057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157337"/>
            <a:ext cx="6533198" cy="232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990600" y="533400"/>
            <a:ext cx="228600" cy="533400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435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1695450"/>
            <a:ext cx="855345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2667000" y="1097280"/>
            <a:ext cx="228600" cy="533400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151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800" dirty="0"/>
              <a:t>Ortak Arama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1524000"/>
          </a:xfrm>
        </p:spPr>
        <p:txBody>
          <a:bodyPr/>
          <a:lstStyle/>
          <a:p>
            <a:r>
              <a:rPr lang="tr-TR" dirty="0">
                <a:hlinkClick r:id="rId2"/>
              </a:rPr>
              <a:t>http://</a:t>
            </a:r>
            <a:r>
              <a:rPr lang="tr-TR" dirty="0" smtClean="0">
                <a:hlinkClick r:id="rId2"/>
              </a:rPr>
              <a:t>www.schooleducationgateway.eu/en/pub/index.htm</a:t>
            </a:r>
            <a:endParaRPr lang="tr-TR" dirty="0" smtClean="0"/>
          </a:p>
          <a:p>
            <a:r>
              <a:rPr lang="tr-TR" dirty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http://www.etwinning.net/tr/pub/index.htm</a:t>
            </a:r>
            <a:r>
              <a:rPr lang="tr-TR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tr-TR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tr-TR" dirty="0">
                <a:latin typeface="Tahoma" pitchFamily="34" charset="0"/>
                <a:ea typeface="Tahoma" pitchFamily="34" charset="0"/>
                <a:cs typeface="Tahoma" pitchFamily="34" charset="0"/>
                <a:hlinkClick r:id="rId4"/>
              </a:rPr>
              <a:t>https://www.salto-youth.net/tools/otlas-partner-finding</a:t>
            </a:r>
            <a:r>
              <a:rPr lang="tr-TR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4"/>
              </a:rPr>
              <a:t>/</a:t>
            </a:r>
            <a:endParaRPr lang="tr-TR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tr-TR" dirty="0">
                <a:latin typeface="Tahoma" pitchFamily="34" charset="0"/>
                <a:ea typeface="Tahoma" pitchFamily="34" charset="0"/>
                <a:cs typeface="Tahoma" pitchFamily="34" charset="0"/>
                <a:hlinkClick r:id="rId5"/>
              </a:rPr>
              <a:t>http://</a:t>
            </a:r>
            <a:r>
              <a:rPr lang="tr-TR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5"/>
              </a:rPr>
              <a:t>ec.europa.eu/epale/en/partner-search</a:t>
            </a:r>
            <a:endParaRPr lang="tr-TR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tr-TR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tr-TR" dirty="0" smtClean="0"/>
          </a:p>
          <a:p>
            <a:endParaRPr lang="tr-TR" dirty="0" smtClean="0"/>
          </a:p>
          <a:p>
            <a:endParaRPr lang="tr-T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0" y="2819400"/>
            <a:ext cx="594360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0"/>
          <a:stretch/>
        </p:blipFill>
        <p:spPr bwMode="auto">
          <a:xfrm>
            <a:off x="-36445" y="5047836"/>
            <a:ext cx="6315075" cy="1372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867150"/>
            <a:ext cx="32670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3475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3" y="328613"/>
            <a:ext cx="7686675" cy="620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7239000" y="5410200"/>
            <a:ext cx="1447800" cy="685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7543800" y="1524000"/>
            <a:ext cx="1447800" cy="685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4267200" y="5753100"/>
            <a:ext cx="723900" cy="3429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5410200" y="5753100"/>
            <a:ext cx="723900" cy="3429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4668078" y="4800600"/>
            <a:ext cx="723900" cy="3429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7543800" y="2514600"/>
            <a:ext cx="1143000" cy="5715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286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Detaylı Bilgi: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 smtClean="0"/>
              <a:t>.</a:t>
            </a:r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11266" name="Picture 2" descr="C:\Users\msalman\AppData\Local\Microsoft\Windows\Temporary Internet Files\Content.Outlook\VN7QUQBV\media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7"/>
          <a:stretch/>
        </p:blipFill>
        <p:spPr bwMode="auto">
          <a:xfrm>
            <a:off x="1238743" y="1981200"/>
            <a:ext cx="6762257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57533" y="4354525"/>
            <a:ext cx="692467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tr-TR" b="1" dirty="0" smtClean="0"/>
              <a:t>Adres: </a:t>
            </a:r>
            <a:r>
              <a:rPr lang="tr-TR" dirty="0" smtClean="0"/>
              <a:t>Mevlana </a:t>
            </a:r>
            <a:r>
              <a:rPr lang="tr-TR" dirty="0"/>
              <a:t>Bulvarı </a:t>
            </a:r>
            <a:r>
              <a:rPr lang="tr-TR" dirty="0" smtClean="0"/>
              <a:t>No:181, </a:t>
            </a:r>
            <a:r>
              <a:rPr lang="tr-TR" dirty="0"/>
              <a:t>06520 Balgat/ANKARA</a:t>
            </a:r>
          </a:p>
          <a:p>
            <a:pPr algn="ctr" fontAlgn="base"/>
            <a:r>
              <a:rPr lang="tr-TR" b="1" dirty="0" smtClean="0"/>
              <a:t>Tel: </a:t>
            </a:r>
            <a:r>
              <a:rPr lang="tr-TR" dirty="0" smtClean="0"/>
              <a:t>+</a:t>
            </a:r>
            <a:r>
              <a:rPr lang="tr-TR" dirty="0"/>
              <a:t>90 312 409 60 </a:t>
            </a:r>
            <a:r>
              <a:rPr lang="tr-TR" dirty="0" smtClean="0"/>
              <a:t>00   -    </a:t>
            </a:r>
            <a:r>
              <a:rPr lang="tr-TR" b="1" dirty="0" smtClean="0"/>
              <a:t>Faks: </a:t>
            </a:r>
            <a:r>
              <a:rPr lang="tr-TR" dirty="0" smtClean="0"/>
              <a:t>+</a:t>
            </a:r>
            <a:r>
              <a:rPr lang="tr-TR" dirty="0"/>
              <a:t>90 312 409 60 09</a:t>
            </a:r>
          </a:p>
          <a:p>
            <a:pPr algn="ctr" fontAlgn="base"/>
            <a:r>
              <a:rPr lang="tr-TR" sz="2400" b="1" dirty="0" smtClean="0"/>
              <a:t>bilgi@ua.gov.tr</a:t>
            </a:r>
            <a:endParaRPr lang="tr-TR" sz="2400" b="1" dirty="0"/>
          </a:p>
          <a:p>
            <a:r>
              <a:rPr lang="tr-TR" dirty="0"/>
              <a:t/>
            </a:r>
            <a:br>
              <a:rPr lang="tr-TR" dirty="0"/>
            </a:b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1271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4"/>
          <p:cNvSpPr txBox="1">
            <a:spLocks/>
          </p:cNvSpPr>
          <p:nvPr/>
        </p:nvSpPr>
        <p:spPr bwMode="auto">
          <a:xfrm>
            <a:off x="457200" y="2438400"/>
            <a:ext cx="3627437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8001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indent="-342900" eaLnBrk="1" fontAlgn="base" hangingPunct="1">
              <a:spcAft>
                <a:spcPct val="0"/>
              </a:spcAft>
            </a:pPr>
            <a:r>
              <a:rPr lang="tr-TR" altLang="tr-TR" sz="2400" dirty="0" smtClean="0">
                <a:solidFill>
                  <a:srgbClr val="000000"/>
                </a:solidFill>
                <a:latin typeface="+mj-lt"/>
                <a:cs typeface="Arial" pitchFamily="34" charset="0"/>
              </a:rPr>
              <a:t>Eğitim</a:t>
            </a:r>
          </a:p>
          <a:p>
            <a:pPr marL="342900" indent="-342900" eaLnBrk="1" fontAlgn="base" hangingPunct="1">
              <a:spcAft>
                <a:spcPct val="0"/>
              </a:spcAft>
            </a:pPr>
            <a:r>
              <a:rPr lang="tr-TR" altLang="tr-TR" sz="2400" dirty="0" smtClean="0">
                <a:solidFill>
                  <a:srgbClr val="000000"/>
                </a:solidFill>
                <a:latin typeface="+mj-lt"/>
                <a:cs typeface="Arial" pitchFamily="34" charset="0"/>
              </a:rPr>
              <a:t>Gençlik </a:t>
            </a:r>
          </a:p>
          <a:p>
            <a:pPr marL="342900" indent="-342900" eaLnBrk="1" fontAlgn="base" hangingPunct="1">
              <a:spcAft>
                <a:spcPct val="0"/>
              </a:spcAft>
            </a:pPr>
            <a:r>
              <a:rPr lang="tr-TR" altLang="tr-TR" sz="2400" dirty="0" smtClean="0">
                <a:solidFill>
                  <a:srgbClr val="000000"/>
                </a:solidFill>
                <a:latin typeface="+mj-lt"/>
                <a:cs typeface="Arial" pitchFamily="34" charset="0"/>
              </a:rPr>
              <a:t>Spor</a:t>
            </a:r>
          </a:p>
          <a:p>
            <a:pPr eaLnBrk="1" fontAlgn="base" hangingPunct="1">
              <a:spcAft>
                <a:spcPct val="0"/>
              </a:spcAft>
              <a:buFontTx/>
              <a:buNone/>
            </a:pPr>
            <a:endParaRPr lang="tr-TR" altLang="tr-TR" sz="2400" dirty="0" smtClean="0">
              <a:solidFill>
                <a:srgbClr val="000000"/>
              </a:solidFill>
              <a:latin typeface="+mj-lt"/>
              <a:cs typeface="Arial" pitchFamily="34" charset="0"/>
            </a:endParaRPr>
          </a:p>
          <a:p>
            <a:pPr eaLnBrk="1" fontAlgn="base" hangingPunct="1">
              <a:spcAft>
                <a:spcPct val="0"/>
              </a:spcAft>
              <a:buFontTx/>
              <a:buNone/>
            </a:pPr>
            <a:r>
              <a:rPr lang="tr-TR" altLang="tr-TR" sz="2400" dirty="0" smtClean="0">
                <a:solidFill>
                  <a:srgbClr val="000000"/>
                </a:solidFill>
                <a:latin typeface="+mj-lt"/>
                <a:cs typeface="Arial" pitchFamily="34" charset="0"/>
              </a:rPr>
              <a:t>alanlarını kapsayan Avrupa Birliği hibe programıdır. </a:t>
            </a:r>
            <a:endParaRPr lang="tr-TR" altLang="tr-TR" sz="2400" dirty="0" smtClean="0">
              <a:solidFill>
                <a:srgbClr val="000000"/>
              </a:solidFill>
              <a:latin typeface="+mj-lt"/>
              <a:cs typeface="Tahoma" pitchFamily="34" charset="0"/>
            </a:endParaRPr>
          </a:p>
        </p:txBody>
      </p:sp>
      <p:sp>
        <p:nvSpPr>
          <p:cNvPr id="3" name="Title 4"/>
          <p:cNvSpPr txBox="1">
            <a:spLocks/>
          </p:cNvSpPr>
          <p:nvPr/>
        </p:nvSpPr>
        <p:spPr>
          <a:xfrm>
            <a:off x="457200" y="228600"/>
            <a:ext cx="4495800" cy="6096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defTabSz="914400"/>
            <a:r>
              <a:rPr lang="tr-TR" altLang="tr-TR" sz="2800" dirty="0" err="1">
                <a:solidFill>
                  <a:srgbClr val="D5384B"/>
                </a:solidFill>
                <a:latin typeface="Arial"/>
                <a:cs typeface="Arial"/>
              </a:rPr>
              <a:t>Erasmus</a:t>
            </a:r>
            <a:r>
              <a:rPr lang="tr-TR" altLang="tr-TR" sz="2800" dirty="0">
                <a:solidFill>
                  <a:srgbClr val="D5384B"/>
                </a:solidFill>
                <a:latin typeface="Arial"/>
                <a:cs typeface="Arial"/>
              </a:rPr>
              <a:t>+ Nedir?</a:t>
            </a:r>
          </a:p>
        </p:txBody>
      </p:sp>
      <p:pic>
        <p:nvPicPr>
          <p:cNvPr id="4" name="Picture 3" descr="erasmu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500796"/>
            <a:ext cx="3701650" cy="4138004"/>
          </a:xfrm>
          <a:prstGeom prst="rect">
            <a:avLst/>
          </a:prstGeom>
        </p:spPr>
      </p:pic>
      <p:sp>
        <p:nvSpPr>
          <p:cNvPr id="6" name="Content Placeholder 4"/>
          <p:cNvSpPr txBox="1">
            <a:spLocks/>
          </p:cNvSpPr>
          <p:nvPr/>
        </p:nvSpPr>
        <p:spPr bwMode="auto">
          <a:xfrm>
            <a:off x="516402" y="1143000"/>
            <a:ext cx="496999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8001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FontTx/>
              <a:buNone/>
            </a:pPr>
            <a:r>
              <a:rPr lang="tr-TR" altLang="tr-TR" sz="2400" dirty="0" smtClean="0">
                <a:solidFill>
                  <a:srgbClr val="000000"/>
                </a:solidFill>
                <a:latin typeface="+mj-lt"/>
                <a:cs typeface="Arial" pitchFamily="34" charset="0"/>
              </a:rPr>
              <a:t>Erasmus+;</a:t>
            </a:r>
          </a:p>
          <a:p>
            <a:pPr eaLnBrk="1" fontAlgn="base" hangingPunct="1">
              <a:spcAft>
                <a:spcPct val="0"/>
              </a:spcAft>
              <a:buFontTx/>
              <a:buNone/>
            </a:pPr>
            <a:r>
              <a:rPr lang="tr-TR" altLang="tr-TR" sz="2400" dirty="0" smtClean="0">
                <a:solidFill>
                  <a:srgbClr val="000000"/>
                </a:solidFill>
                <a:latin typeface="+mj-lt"/>
                <a:cs typeface="Arial" pitchFamily="34" charset="0"/>
              </a:rPr>
              <a:t>2014-2020 arasında uygulanan </a:t>
            </a:r>
          </a:p>
        </p:txBody>
      </p:sp>
    </p:spTree>
    <p:extLst>
      <p:ext uri="{BB962C8B-B14F-4D97-AF65-F5344CB8AC3E}">
        <p14:creationId xmlns:p14="http://schemas.microsoft.com/office/powerpoint/2010/main" val="84385793"/>
      </p:ext>
    </p:extLst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47085" y="22860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defTabSz="457200" eaLnBrk="1" hangingPunct="1"/>
            <a:r>
              <a:rPr lang="tr-TR" sz="2800" kern="1200" dirty="0" smtClean="0">
                <a:solidFill>
                  <a:srgbClr val="D5384B"/>
                </a:solidFill>
                <a:latin typeface="Arial"/>
                <a:cs typeface="Arial"/>
              </a:rPr>
              <a:t>Erasmus+: Ülkeler</a:t>
            </a:r>
            <a:endParaRPr lang="en-US" sz="2800" kern="1200" dirty="0">
              <a:solidFill>
                <a:srgbClr val="D5384B"/>
              </a:solidFill>
              <a:latin typeface="Arial"/>
              <a:cs typeface="Arial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7480243"/>
              </p:ext>
            </p:extLst>
          </p:nvPr>
        </p:nvGraphicFramePr>
        <p:xfrm>
          <a:off x="468214" y="1447800"/>
          <a:ext cx="2351186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11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24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Avrupa</a:t>
                      </a:r>
                      <a:r>
                        <a:rPr lang="en-US" sz="180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800" b="1" kern="1200" dirty="0" err="1" smtClean="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Arial"/>
                        </a:rPr>
                        <a:t>Birliği</a:t>
                      </a:r>
                      <a:r>
                        <a:rPr lang="en-US" sz="180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800" b="1" kern="1200" dirty="0" err="1" smtClean="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Arial"/>
                        </a:rPr>
                        <a:t>Üye</a:t>
                      </a:r>
                      <a:r>
                        <a:rPr lang="en-US" sz="180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Ülkeleri</a:t>
                      </a:r>
                      <a:r>
                        <a:rPr lang="en-US" sz="180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3503599"/>
              </p:ext>
            </p:extLst>
          </p:nvPr>
        </p:nvGraphicFramePr>
        <p:xfrm>
          <a:off x="468214" y="3048000"/>
          <a:ext cx="2351186" cy="11780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11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78088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AB </a:t>
                      </a:r>
                      <a:r>
                        <a:rPr lang="en-US" sz="1800" dirty="0" err="1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Üyesi</a:t>
                      </a:r>
                      <a:r>
                        <a:rPr lang="en-US" sz="180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Olmayan</a:t>
                      </a:r>
                      <a:r>
                        <a:rPr lang="en-US" sz="180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Program </a:t>
                      </a:r>
                      <a:r>
                        <a:rPr lang="en-US" sz="1800" dirty="0" err="1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Ülkeleri</a:t>
                      </a:r>
                      <a:endParaRPr lang="en-US" sz="18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0911250"/>
              </p:ext>
            </p:extLst>
          </p:nvPr>
        </p:nvGraphicFramePr>
        <p:xfrm>
          <a:off x="468214" y="4354032"/>
          <a:ext cx="2351186" cy="11780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11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78088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AB’ye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Komşu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Ortak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Ülkeler</a:t>
                      </a:r>
                      <a:endParaRPr lang="en-US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7867856"/>
              </p:ext>
            </p:extLst>
          </p:nvPr>
        </p:nvGraphicFramePr>
        <p:xfrm>
          <a:off x="3124200" y="1447800"/>
          <a:ext cx="5780188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50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50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50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50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24000"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Belçika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Bulgaristan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Çek</a:t>
                      </a: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Cumhuriyeti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Danimarka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Almanya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Estonya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İrlanda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Yunanistan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İspanya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Fransa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Hırvatistan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İtalya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GKR</a:t>
                      </a:r>
                      <a:r>
                        <a:rPr lang="tr-TR" sz="12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Y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Letonya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Litvanya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Lüksemburg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Macaristan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Malta</a:t>
                      </a:r>
                    </a:p>
                    <a:p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Hollanda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Avusturya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Polonya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Portekiz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Romanya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Slovenya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Slovakya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Finlandiya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İsveç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İngiltere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7866741"/>
              </p:ext>
            </p:extLst>
          </p:nvPr>
        </p:nvGraphicFramePr>
        <p:xfrm>
          <a:off x="3101803" y="3048000"/>
          <a:ext cx="1460082" cy="11780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00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78088"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Makedonya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İzlanda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Lihtenştayn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Norveç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Türkiye</a:t>
                      </a:r>
                      <a:endParaRPr 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4161096"/>
              </p:ext>
            </p:extLst>
          </p:nvPr>
        </p:nvGraphicFramePr>
        <p:xfrm>
          <a:off x="3124200" y="4343400"/>
          <a:ext cx="5780188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50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50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50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50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77432"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Arnavutluk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Bosna </a:t>
                      </a:r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Hersek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Kosova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Karadağ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Sırbistan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Ermenistan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Azerbaycan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Beyaz</a:t>
                      </a: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Rusya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Gürcistan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Moldova</a:t>
                      </a:r>
                    </a:p>
                    <a:p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Ukrayna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Cezayir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Mısır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İsrail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Ürdün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Lübnan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Libya</a:t>
                      </a:r>
                    </a:p>
                    <a:p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Fas</a:t>
                      </a:r>
                    </a:p>
                    <a:p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Filistin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Suriye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Tunus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Rusya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2962294"/>
              </p:ext>
            </p:extLst>
          </p:nvPr>
        </p:nvGraphicFramePr>
        <p:xfrm>
          <a:off x="468213" y="5562758"/>
          <a:ext cx="8413775" cy="4570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13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7042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Tüm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Dünya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Ülkeleri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(</a:t>
                      </a:r>
                      <a:r>
                        <a:rPr lang="en-US" dirty="0" err="1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ikili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anlaşmalar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ile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)</a:t>
                      </a:r>
                      <a:endParaRPr lang="en-US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1712692"/>
      </p:ext>
    </p:extLst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447085" y="76200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4000" b="0" i="0">
                <a:solidFill>
                  <a:srgbClr val="D5384B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tr-TR" sz="2800" dirty="0"/>
              <a:t>Türkiye Ulusal </a:t>
            </a:r>
            <a:r>
              <a:rPr lang="tr-TR" sz="2800" dirty="0" smtClean="0"/>
              <a:t>Ajansı</a:t>
            </a:r>
          </a:p>
        </p:txBody>
      </p:sp>
      <p:sp>
        <p:nvSpPr>
          <p:cNvPr id="15" name="Rounded Rectangle 14"/>
          <p:cNvSpPr/>
          <p:nvPr/>
        </p:nvSpPr>
        <p:spPr bwMode="auto">
          <a:xfrm>
            <a:off x="685800" y="1685925"/>
            <a:ext cx="7772400" cy="4105275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87325" marR="0" indent="-187325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2400" b="1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685800" y="1685925"/>
            <a:ext cx="7772400" cy="4105275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87325" marR="0" indent="-187325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2400" b="1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9600" y="1606837"/>
            <a:ext cx="7315201" cy="398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tr-TR" sz="2300" b="1" dirty="0">
                <a:solidFill>
                  <a:srgbClr val="000000"/>
                </a:solidFill>
                <a:latin typeface="+mj-lt"/>
                <a:cs typeface="Arial" pitchFamily="34" charset="0"/>
              </a:rPr>
              <a:t>(</a:t>
            </a:r>
            <a:r>
              <a:rPr lang="tr-TR" sz="2300" b="1" dirty="0"/>
              <a:t>Avrupa Birliği Eğitim ve Gençlik Programları Merkezi Başkanlığı);</a:t>
            </a:r>
          </a:p>
          <a:p>
            <a:pPr defTabSz="914400">
              <a:lnSpc>
                <a:spcPct val="200000"/>
              </a:lnSpc>
            </a:pPr>
            <a:r>
              <a:rPr lang="tr-TR" sz="2300" b="1" dirty="0" smtClean="0"/>
              <a:t>AB eğitim ve gençlik programlarının, </a:t>
            </a:r>
            <a:r>
              <a:rPr lang="tr-TR" sz="2300" b="1" dirty="0"/>
              <a:t>Türkiye’de uygulanması ve Avrupa Komisyonu ile gerekli koordinasyonun sağlanmasından sorumlu </a:t>
            </a:r>
            <a:r>
              <a:rPr lang="tr-TR" sz="2300" b="1" dirty="0" smtClean="0"/>
              <a:t>kamu </a:t>
            </a:r>
            <a:r>
              <a:rPr lang="tr-TR" sz="2300" b="1" dirty="0"/>
              <a:t>kurumudur.</a:t>
            </a:r>
          </a:p>
        </p:txBody>
      </p:sp>
    </p:spTree>
    <p:extLst>
      <p:ext uri="{BB962C8B-B14F-4D97-AF65-F5344CB8AC3E}">
        <p14:creationId xmlns:p14="http://schemas.microsoft.com/office/powerpoint/2010/main" val="63551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47085" y="22860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defTabSz="457200" eaLnBrk="1" hangingPunct="1"/>
            <a:r>
              <a:rPr lang="tr-TR" sz="2800" kern="1200" dirty="0" smtClean="0">
                <a:solidFill>
                  <a:srgbClr val="D5384B"/>
                </a:solidFill>
                <a:latin typeface="Arial"/>
                <a:cs typeface="Arial"/>
              </a:rPr>
              <a:t>Erasmus+: Hedefler</a:t>
            </a:r>
            <a:endParaRPr lang="en-US" sz="2800" kern="1200" dirty="0">
              <a:solidFill>
                <a:srgbClr val="D5384B"/>
              </a:solidFill>
              <a:latin typeface="Arial"/>
              <a:cs typeface="Arial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458754694"/>
              </p:ext>
            </p:extLst>
          </p:nvPr>
        </p:nvGraphicFramePr>
        <p:xfrm>
          <a:off x="447085" y="990600"/>
          <a:ext cx="8229600" cy="518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968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545198503"/>
              </p:ext>
            </p:extLst>
          </p:nvPr>
        </p:nvGraphicFramePr>
        <p:xfrm>
          <a:off x="228600" y="685800"/>
          <a:ext cx="8610600" cy="556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21086642"/>
      </p:ext>
    </p:extLst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EXMETADATA" val="&lt;?xml version=&quot;1.0&quot; encoding=&quot;utf-16&quot;?&gt;&#10;&lt;PresentationMetadata xmlns:xsi=&quot;http://www.w3.org/2001/XMLSchema-instance&quot; xmlns:xsd=&quot;http://www.w3.org/2001/XMLSchema&quot;&gt;&#10;  &lt;TransitionType&gt;Bounce&lt;/TransitionType&gt;&#10;  &lt;UniqueID&gt;0&lt;/UniqueID&gt;&#10;  &lt;ShowPreviews&gt;true&lt;/ShowPreviews&gt;&#10;  &lt;ShowReviews&gt;true&lt;/ShowReviews&gt;&#10;  &lt;ShowHeaderTitle&gt;true&lt;/ShowHeaderTitle&gt;&#10;  &lt;ShowHeaderNumber&gt;false&lt;/ShowHeaderNumber&gt;&#10;  &lt;SectionTemplate&gt;Template2&lt;/SectionTemplate&gt;&#10;  &lt;SectionTemplateColor&gt;&#10;    &lt;A&gt;255&lt;/A&gt;&#10;    &lt;R&gt;0&lt;/R&gt;&#10;    &lt;G&gt;0&lt;/G&gt;&#10;    &lt;B&gt;139&lt;/B&gt;&#10;    &lt;ScA&gt;1&lt;/ScA&gt;&#10;    &lt;ScR&gt;0&lt;/ScR&gt;&#10;    &lt;ScG&gt;0&lt;/ScG&gt;&#10;    &lt;ScB&gt;0.258182883&lt;/ScB&gt;&#10;  &lt;/SectionTemplateColor&gt;&#10;  &lt;SectionArrangement&gt;Spiral&lt;/SectionArrangement&gt;&#10;&lt;/PresentationMetadata&gt;"/>
</p:tagLst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87325" marR="0" indent="-187325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r-TR" sz="2400" b="1" i="1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87325" marR="0" indent="-187325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r-TR" sz="2400" b="1" i="1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10436</TotalTime>
  <Words>1484</Words>
  <Application>Microsoft Office PowerPoint</Application>
  <PresentationFormat>On-screen Show (4:3)</PresentationFormat>
  <Paragraphs>432</Paragraphs>
  <Slides>46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46</vt:i4>
      </vt:variant>
    </vt:vector>
  </HeadingPairs>
  <TitlesOfParts>
    <vt:vector size="60" baseType="lpstr">
      <vt:lpstr>Arial</vt:lpstr>
      <vt:lpstr>Arial Unicode MS</vt:lpstr>
      <vt:lpstr>Bookman Old Style</vt:lpstr>
      <vt:lpstr>Calibri</vt:lpstr>
      <vt:lpstr>Gill Sans MT</vt:lpstr>
      <vt:lpstr>Kelson Sans Light</vt:lpstr>
      <vt:lpstr>ＭＳ Ｐゴシック</vt:lpstr>
      <vt:lpstr>Tahoma</vt:lpstr>
      <vt:lpstr>Times New Roman</vt:lpstr>
      <vt:lpstr>Wingdings</vt:lpstr>
      <vt:lpstr>Wingdings 3</vt:lpstr>
      <vt:lpstr>Office Theme</vt:lpstr>
      <vt:lpstr>3_Default Design</vt:lpstr>
      <vt:lpstr>Origin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Hareketlilik Projeleri: Hibe Kalemleri</vt:lpstr>
      <vt:lpstr>Hareketlilik Projeleri: Değerlendirme Kriterleri</vt:lpstr>
      <vt:lpstr>PowerPoint Presentation</vt:lpstr>
      <vt:lpstr>STRATEJİK ORTAKLIKLAR (KA2)</vt:lpstr>
      <vt:lpstr>PowerPoint Presentation</vt:lpstr>
      <vt:lpstr>PowerPoint Presentation</vt:lpstr>
      <vt:lpstr>Proje Sonuçları</vt:lpstr>
      <vt:lpstr>ictproject.org (Yetişkin Eğitiminde E-Öğrenme)</vt:lpstr>
      <vt:lpstr>PowerPoint Presentation</vt:lpstr>
      <vt:lpstr>Stratejik Ortaklıklar: Hibe Kalemleri</vt:lpstr>
      <vt:lpstr>Stratejik Ortaklıklar: Değerlendirme Kriterleri</vt:lpstr>
      <vt:lpstr>PowerPoint Presentation</vt:lpstr>
      <vt:lpstr>PowerPoint Presentation</vt:lpstr>
      <vt:lpstr>PowerPoint Presentation</vt:lpstr>
      <vt:lpstr>Başvuru ve Değerlendirme Nasıl Yapılır?</vt:lpstr>
      <vt:lpstr>Merkezi Projeler</vt:lpstr>
      <vt:lpstr>Erasmus+ Proje Sonuçları Platformu</vt:lpstr>
      <vt:lpstr>Erasmus+ Proje Sonuçları Platformu</vt:lpstr>
      <vt:lpstr>PowerPoint Presentation</vt:lpstr>
      <vt:lpstr>PowerPoint Presentation</vt:lpstr>
      <vt:lpstr>PowerPoint Presentation</vt:lpstr>
      <vt:lpstr>PowerPoint Presentation</vt:lpstr>
      <vt:lpstr>Ortak Arama</vt:lpstr>
      <vt:lpstr>PowerPoint Presentation</vt:lpstr>
      <vt:lpstr>Detaylı Bilgi:</vt:lpstr>
      <vt:lpstr>PowerPoint Presentation</vt:lpstr>
    </vt:vector>
  </TitlesOfParts>
  <Company>Eksel İletişim Danışmanlığı A.Ş.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Turgut Derbeder</dc:creator>
  <cp:lastModifiedBy>Rana Kasapoğlu</cp:lastModifiedBy>
  <cp:revision>1049</cp:revision>
  <cp:lastPrinted>2014-12-24T10:14:07Z</cp:lastPrinted>
  <dcterms:created xsi:type="dcterms:W3CDTF">2013-12-19T14:43:13Z</dcterms:created>
  <dcterms:modified xsi:type="dcterms:W3CDTF">2016-05-16T10:41:55Z</dcterms:modified>
</cp:coreProperties>
</file>