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7" r:id="rId2"/>
    <p:sldId id="329" r:id="rId3"/>
    <p:sldId id="403" r:id="rId4"/>
    <p:sldId id="411" r:id="rId5"/>
    <p:sldId id="412" r:id="rId6"/>
    <p:sldId id="416" r:id="rId7"/>
    <p:sldId id="413" r:id="rId8"/>
    <p:sldId id="415" r:id="rId9"/>
    <p:sldId id="332" r:id="rId10"/>
    <p:sldId id="333" r:id="rId11"/>
    <p:sldId id="334" r:id="rId12"/>
    <p:sldId id="414" r:id="rId13"/>
    <p:sldId id="409" r:id="rId14"/>
    <p:sldId id="410" r:id="rId15"/>
    <p:sldId id="390" r:id="rId16"/>
    <p:sldId id="401" r:id="rId17"/>
    <p:sldId id="318" r:id="rId18"/>
  </p:sldIdLst>
  <p:sldSz cx="9144000" cy="6858000" type="screen4x3"/>
  <p:notesSz cx="7023100" cy="93091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uygu DOGAN" initials="D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15" autoAdjust="0"/>
    <p:restoredTop sz="92374" autoAdjust="0"/>
  </p:normalViewPr>
  <p:slideViewPr>
    <p:cSldViewPr snapToGrid="0">
      <p:cViewPr varScale="1">
        <p:scale>
          <a:sx n="96" d="100"/>
          <a:sy n="96" d="100"/>
        </p:scale>
        <p:origin x="1146" y="78"/>
      </p:cViewPr>
      <p:guideLst>
        <p:guide orient="horz" pos="2160"/>
        <p:guide pos="384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tr-TR"/>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11D3D67D-B2AE-4BDC-ACBA-276CD29AF293}" type="datetimeFigureOut">
              <a:rPr lang="tr-TR" smtClean="0"/>
              <a:t>31.07.2017</a:t>
            </a:fld>
            <a:endParaRPr lang="tr-TR"/>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tr-TR"/>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49BE2DB8-B0F9-4B13-A9A6-1EBE76079586}" type="slidenum">
              <a:rPr lang="tr-TR" smtClean="0"/>
              <a:t>‹#›</a:t>
            </a:fld>
            <a:endParaRPr lang="tr-TR"/>
          </a:p>
        </p:txBody>
      </p:sp>
    </p:spTree>
    <p:extLst>
      <p:ext uri="{BB962C8B-B14F-4D97-AF65-F5344CB8AC3E}">
        <p14:creationId xmlns:p14="http://schemas.microsoft.com/office/powerpoint/2010/main" val="23103338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tr-TR"/>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33C2D2D6-67D5-4CB7-AB4C-292ED7224365}" type="datetimeFigureOut">
              <a:rPr lang="tr-TR" smtClean="0"/>
              <a:t>31.07.2017</a:t>
            </a:fld>
            <a:endParaRPr lang="tr-TR"/>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tr-TR"/>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tr-TR"/>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D526CA5E-07BF-48C6-BD87-8EF854E4EFD8}" type="slidenum">
              <a:rPr lang="tr-TR" smtClean="0"/>
              <a:t>‹#›</a:t>
            </a:fld>
            <a:endParaRPr lang="tr-TR"/>
          </a:p>
        </p:txBody>
      </p:sp>
    </p:spTree>
    <p:extLst>
      <p:ext uri="{BB962C8B-B14F-4D97-AF65-F5344CB8AC3E}">
        <p14:creationId xmlns:p14="http://schemas.microsoft.com/office/powerpoint/2010/main" val="2119335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D526CA5E-07BF-48C6-BD87-8EF854E4EFD8}" type="slidenum">
              <a:rPr lang="tr-TR" smtClean="0"/>
              <a:t>1</a:t>
            </a:fld>
            <a:endParaRPr lang="tr-TR"/>
          </a:p>
        </p:txBody>
      </p:sp>
    </p:spTree>
    <p:extLst>
      <p:ext uri="{BB962C8B-B14F-4D97-AF65-F5344CB8AC3E}">
        <p14:creationId xmlns:p14="http://schemas.microsoft.com/office/powerpoint/2010/main" val="1593303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D526CA5E-07BF-48C6-BD87-8EF854E4EFD8}" type="slidenum">
              <a:rPr lang="tr-TR" smtClean="0"/>
              <a:t>3</a:t>
            </a:fld>
            <a:endParaRPr lang="tr-TR"/>
          </a:p>
        </p:txBody>
      </p:sp>
    </p:spTree>
    <p:extLst>
      <p:ext uri="{BB962C8B-B14F-4D97-AF65-F5344CB8AC3E}">
        <p14:creationId xmlns:p14="http://schemas.microsoft.com/office/powerpoint/2010/main" val="2560114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D526CA5E-07BF-48C6-BD87-8EF854E4EFD8}" type="slidenum">
              <a:rPr lang="tr-TR" smtClean="0"/>
              <a:t>4</a:t>
            </a:fld>
            <a:endParaRPr lang="tr-TR"/>
          </a:p>
        </p:txBody>
      </p:sp>
    </p:spTree>
    <p:extLst>
      <p:ext uri="{BB962C8B-B14F-4D97-AF65-F5344CB8AC3E}">
        <p14:creationId xmlns:p14="http://schemas.microsoft.com/office/powerpoint/2010/main" val="3021246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417638" y="1163638"/>
            <a:ext cx="4187825" cy="3141662"/>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526CA5E-07BF-48C6-BD87-8EF854E4EFD8}" type="slidenum">
              <a:rPr lang="tr-TR" smtClean="0"/>
              <a:t>6</a:t>
            </a:fld>
            <a:endParaRPr lang="tr-TR"/>
          </a:p>
        </p:txBody>
      </p:sp>
    </p:spTree>
    <p:extLst>
      <p:ext uri="{BB962C8B-B14F-4D97-AF65-F5344CB8AC3E}">
        <p14:creationId xmlns:p14="http://schemas.microsoft.com/office/powerpoint/2010/main" val="2956027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417638" y="1163638"/>
            <a:ext cx="4187825" cy="3141662"/>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526CA5E-07BF-48C6-BD87-8EF854E4EFD8}" type="slidenum">
              <a:rPr lang="tr-TR" smtClean="0"/>
              <a:t>7</a:t>
            </a:fld>
            <a:endParaRPr lang="tr-TR"/>
          </a:p>
        </p:txBody>
      </p:sp>
    </p:spTree>
    <p:extLst>
      <p:ext uri="{BB962C8B-B14F-4D97-AF65-F5344CB8AC3E}">
        <p14:creationId xmlns:p14="http://schemas.microsoft.com/office/powerpoint/2010/main" val="3389446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417638" y="1163638"/>
            <a:ext cx="4187825" cy="3141662"/>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526CA5E-07BF-48C6-BD87-8EF854E4EFD8}" type="slidenum">
              <a:rPr lang="tr-TR" smtClean="0"/>
              <a:t>8</a:t>
            </a:fld>
            <a:endParaRPr lang="tr-TR"/>
          </a:p>
        </p:txBody>
      </p:sp>
    </p:spTree>
    <p:extLst>
      <p:ext uri="{BB962C8B-B14F-4D97-AF65-F5344CB8AC3E}">
        <p14:creationId xmlns:p14="http://schemas.microsoft.com/office/powerpoint/2010/main" val="323075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D526CA5E-07BF-48C6-BD87-8EF854E4EFD8}" type="slidenum">
              <a:rPr lang="tr-TR" smtClean="0"/>
              <a:t>9</a:t>
            </a:fld>
            <a:endParaRPr lang="tr-TR"/>
          </a:p>
        </p:txBody>
      </p:sp>
    </p:spTree>
    <p:extLst>
      <p:ext uri="{BB962C8B-B14F-4D97-AF65-F5344CB8AC3E}">
        <p14:creationId xmlns:p14="http://schemas.microsoft.com/office/powerpoint/2010/main" val="3647920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D526CA5E-07BF-48C6-BD87-8EF854E4EFD8}" type="slidenum">
              <a:rPr lang="tr-TR" smtClean="0"/>
              <a:t>16</a:t>
            </a:fld>
            <a:endParaRPr lang="tr-TR"/>
          </a:p>
        </p:txBody>
      </p:sp>
    </p:spTree>
    <p:extLst>
      <p:ext uri="{BB962C8B-B14F-4D97-AF65-F5344CB8AC3E}">
        <p14:creationId xmlns:p14="http://schemas.microsoft.com/office/powerpoint/2010/main" val="12197243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8255" indent="-291636">
              <a:defRPr>
                <a:solidFill>
                  <a:schemeClr val="tx1"/>
                </a:solidFill>
                <a:latin typeface="Arial" panose="020B0604020202020204" pitchFamily="34" charset="0"/>
              </a:defRPr>
            </a:lvl2pPr>
            <a:lvl3pPr marL="1166546" indent="-233309">
              <a:defRPr>
                <a:solidFill>
                  <a:schemeClr val="tx1"/>
                </a:solidFill>
                <a:latin typeface="Arial" panose="020B0604020202020204" pitchFamily="34" charset="0"/>
              </a:defRPr>
            </a:lvl3pPr>
            <a:lvl4pPr marL="1633164" indent="-233309">
              <a:defRPr>
                <a:solidFill>
                  <a:schemeClr val="tx1"/>
                </a:solidFill>
                <a:latin typeface="Arial" panose="020B0604020202020204" pitchFamily="34" charset="0"/>
              </a:defRPr>
            </a:lvl4pPr>
            <a:lvl5pPr marL="2099782" indent="-233309">
              <a:defRPr>
                <a:solidFill>
                  <a:schemeClr val="tx1"/>
                </a:solidFill>
                <a:latin typeface="Arial" panose="020B0604020202020204" pitchFamily="34" charset="0"/>
              </a:defRPr>
            </a:lvl5pPr>
            <a:lvl6pPr marL="2566401" indent="-233309" eaLnBrk="0" fontAlgn="base" hangingPunct="0">
              <a:spcBef>
                <a:spcPct val="0"/>
              </a:spcBef>
              <a:spcAft>
                <a:spcPct val="0"/>
              </a:spcAft>
              <a:defRPr>
                <a:solidFill>
                  <a:schemeClr val="tx1"/>
                </a:solidFill>
                <a:latin typeface="Arial" panose="020B0604020202020204" pitchFamily="34" charset="0"/>
              </a:defRPr>
            </a:lvl6pPr>
            <a:lvl7pPr marL="3033019" indent="-233309" eaLnBrk="0" fontAlgn="base" hangingPunct="0">
              <a:spcBef>
                <a:spcPct val="0"/>
              </a:spcBef>
              <a:spcAft>
                <a:spcPct val="0"/>
              </a:spcAft>
              <a:defRPr>
                <a:solidFill>
                  <a:schemeClr val="tx1"/>
                </a:solidFill>
                <a:latin typeface="Arial" panose="020B0604020202020204" pitchFamily="34" charset="0"/>
              </a:defRPr>
            </a:lvl7pPr>
            <a:lvl8pPr marL="3499637" indent="-233309" eaLnBrk="0" fontAlgn="base" hangingPunct="0">
              <a:spcBef>
                <a:spcPct val="0"/>
              </a:spcBef>
              <a:spcAft>
                <a:spcPct val="0"/>
              </a:spcAft>
              <a:defRPr>
                <a:solidFill>
                  <a:schemeClr val="tx1"/>
                </a:solidFill>
                <a:latin typeface="Arial" panose="020B0604020202020204" pitchFamily="34" charset="0"/>
              </a:defRPr>
            </a:lvl8pPr>
            <a:lvl9pPr marL="3966256" indent="-233309" eaLnBrk="0" fontAlgn="base" hangingPunct="0">
              <a:spcBef>
                <a:spcPct val="0"/>
              </a:spcBef>
              <a:spcAft>
                <a:spcPct val="0"/>
              </a:spcAft>
              <a:defRPr>
                <a:solidFill>
                  <a:schemeClr val="tx1"/>
                </a:solidFill>
                <a:latin typeface="Arial" panose="020B0604020202020204" pitchFamily="34" charset="0"/>
              </a:defRPr>
            </a:lvl9pPr>
          </a:lstStyle>
          <a:p>
            <a:fld id="{70BEB3F7-7512-43DB-BD26-581699F01A43}" type="slidenum">
              <a:rPr lang="en-US" altLang="tr-TR" smtClean="0"/>
              <a:pPr/>
              <a:t>17</a:t>
            </a:fld>
            <a:endParaRPr lang="en-US" altLang="tr-TR" smtClean="0"/>
          </a:p>
        </p:txBody>
      </p:sp>
      <p:sp>
        <p:nvSpPr>
          <p:cNvPr id="68611" name="Rectangle 7"/>
          <p:cNvSpPr txBox="1">
            <a:spLocks noGrp="1" noChangeArrowheads="1"/>
          </p:cNvSpPr>
          <p:nvPr/>
        </p:nvSpPr>
        <p:spPr bwMode="auto">
          <a:xfrm>
            <a:off x="3942366" y="9598394"/>
            <a:ext cx="3017332" cy="505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24" tIns="46662" rIns="93324" bIns="46662"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0904AA12-CB23-41B4-A19E-5503909DB1A4}" type="slidenum">
              <a:rPr lang="en-US" altLang="tr-TR" sz="1200"/>
              <a:pPr algn="r" eaLnBrk="1" hangingPunct="1"/>
              <a:t>17</a:t>
            </a:fld>
            <a:endParaRPr lang="en-US" altLang="tr-TR" sz="1200"/>
          </a:p>
        </p:txBody>
      </p:sp>
      <p:sp>
        <p:nvSpPr>
          <p:cNvPr id="68612" name="Rectangle 2"/>
          <p:cNvSpPr>
            <a:spLocks noGrp="1" noRot="1" noChangeAspect="1" noChangeArrowheads="1" noTextEdit="1"/>
          </p:cNvSpPr>
          <p:nvPr>
            <p:ph type="sldImg"/>
          </p:nvPr>
        </p:nvSpPr>
        <p:spPr bwMode="auto">
          <a:xfrm>
            <a:off x="952500" y="757238"/>
            <a:ext cx="5056188" cy="3790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6861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dirty="0" smtClean="0">
              <a:latin typeface="Arial" panose="020B0604020202020204" pitchFamily="34" charset="0"/>
            </a:endParaRPr>
          </a:p>
        </p:txBody>
      </p:sp>
    </p:spTree>
    <p:extLst>
      <p:ext uri="{BB962C8B-B14F-4D97-AF65-F5344CB8AC3E}">
        <p14:creationId xmlns:p14="http://schemas.microsoft.com/office/powerpoint/2010/main" val="6207422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E7D838E6-9A45-4D88-A84A-478994A6F863}" type="datetimeFigureOut">
              <a:rPr lang="tr-TR" smtClean="0"/>
              <a:t>31.07.2017</a:t>
            </a:fld>
            <a:endParaRPr lang="tr-TR"/>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501FF82-3258-4F66-96C0-2EB67B9856BD}" type="slidenum">
              <a:rPr lang="tr-TR" smtClean="0"/>
              <a:t>‹#›</a:t>
            </a:fld>
            <a:endParaRPr lang="tr-TR"/>
          </a:p>
        </p:txBody>
      </p:sp>
      <p:pic>
        <p:nvPicPr>
          <p:cNvPr id="7" name="Picture 6" descr="ABBakanlikLogosu.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43225" y="6159797"/>
            <a:ext cx="643575" cy="576000"/>
          </a:xfrm>
          <a:prstGeom prst="rect">
            <a:avLst/>
          </a:prstGeom>
        </p:spPr>
      </p:pic>
      <p:pic>
        <p:nvPicPr>
          <p:cNvPr id="8" name="Picture 7" descr="CSD_Logos-08.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65921" y="47500"/>
            <a:ext cx="3012159" cy="97200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27597" y="6095662"/>
            <a:ext cx="1001847" cy="684000"/>
          </a:xfrm>
          <a:prstGeom prst="rect">
            <a:avLst/>
          </a:prstGeom>
        </p:spPr>
      </p:pic>
    </p:spTree>
    <p:extLst>
      <p:ext uri="{BB962C8B-B14F-4D97-AF65-F5344CB8AC3E}">
        <p14:creationId xmlns:p14="http://schemas.microsoft.com/office/powerpoint/2010/main" val="209383720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7D838E6-9A45-4D88-A84A-478994A6F863}" type="datetimeFigureOut">
              <a:rPr lang="tr-TR" smtClean="0"/>
              <a:t>31.07.2017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01FF82-3258-4F66-96C0-2EB67B9856BD}" type="slidenum">
              <a:rPr lang="tr-TR" smtClean="0"/>
              <a:t>‹#›</a:t>
            </a:fld>
            <a:endParaRPr lang="tr-TR"/>
          </a:p>
        </p:txBody>
      </p:sp>
    </p:spTree>
    <p:extLst>
      <p:ext uri="{BB962C8B-B14F-4D97-AF65-F5344CB8AC3E}">
        <p14:creationId xmlns:p14="http://schemas.microsoft.com/office/powerpoint/2010/main" val="1390555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7D838E6-9A45-4D88-A84A-478994A6F863}" type="datetimeFigureOut">
              <a:rPr lang="tr-TR" smtClean="0"/>
              <a:t>31.07.2017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01FF82-3258-4F66-96C0-2EB67B9856BD}" type="slidenum">
              <a:rPr lang="tr-TR" smtClean="0"/>
              <a:t>‹#›</a:t>
            </a:fld>
            <a:endParaRPr lang="tr-TR"/>
          </a:p>
        </p:txBody>
      </p:sp>
    </p:spTree>
    <p:extLst>
      <p:ext uri="{BB962C8B-B14F-4D97-AF65-F5344CB8AC3E}">
        <p14:creationId xmlns:p14="http://schemas.microsoft.com/office/powerpoint/2010/main" val="7899378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325563"/>
          </a:xfrm>
          <a:prstGeom prst="rect">
            <a:avLst/>
          </a:prstGeom>
        </p:spPr>
        <p:txBody>
          <a:bodyPr/>
          <a:lstStyle/>
          <a:p>
            <a:r>
              <a:rPr lang="en-US" smtClean="0"/>
              <a:t>Click to edit Master title style</a:t>
            </a:r>
            <a:endParaRPr lang="tr-TR"/>
          </a:p>
        </p:txBody>
      </p:sp>
      <p:sp>
        <p:nvSpPr>
          <p:cNvPr id="3" name="Table Placeholder 2"/>
          <p:cNvSpPr>
            <a:spLocks noGrp="1"/>
          </p:cNvSpPr>
          <p:nvPr>
            <p:ph type="tbl" idx="1"/>
          </p:nvPr>
        </p:nvSpPr>
        <p:spPr>
          <a:xfrm>
            <a:off x="444469" y="2000922"/>
            <a:ext cx="8229600" cy="3733128"/>
          </a:xfrm>
        </p:spPr>
        <p:txBody>
          <a:bodyPr/>
          <a:lstStyle/>
          <a:p>
            <a:pPr lvl="0"/>
            <a:endParaRPr lang="tr-TR" noProof="0" smtClean="0"/>
          </a:p>
        </p:txBody>
      </p:sp>
      <p:sp>
        <p:nvSpPr>
          <p:cNvPr id="4" name="Rectangle 6"/>
          <p:cNvSpPr>
            <a:spLocks noGrp="1" noChangeArrowheads="1"/>
          </p:cNvSpPr>
          <p:nvPr>
            <p:ph type="sldNum" sz="quarter" idx="10"/>
          </p:nvPr>
        </p:nvSpPr>
        <p:spPr>
          <a:ln/>
        </p:spPr>
        <p:txBody>
          <a:bodyPr/>
          <a:lstStyle>
            <a:lvl1pPr>
              <a:defRPr/>
            </a:lvl1pPr>
          </a:lstStyle>
          <a:p>
            <a:pPr>
              <a:defRPr/>
            </a:pPr>
            <a:fld id="{8B3755FD-471C-408D-B43E-9B88DCD50081}" type="slidenum">
              <a:rPr lang="tr-TR" altLang="tr-TR"/>
              <a:pPr>
                <a:defRPr/>
              </a:pPr>
              <a:t>‹#›</a:t>
            </a:fld>
            <a:endParaRPr lang="tr-TR" altLang="tr-TR"/>
          </a:p>
        </p:txBody>
      </p:sp>
      <p:sp>
        <p:nvSpPr>
          <p:cNvPr id="5" name="TextBox 4"/>
          <p:cNvSpPr txBox="1"/>
          <p:nvPr userDrawn="1"/>
        </p:nvSpPr>
        <p:spPr>
          <a:xfrm>
            <a:off x="0" y="1246911"/>
            <a:ext cx="9144000" cy="587441"/>
          </a:xfrm>
          <a:prstGeom prst="rect">
            <a:avLst/>
          </a:prstGeom>
          <a:solidFill>
            <a:srgbClr val="C00000"/>
          </a:solidFill>
        </p:spPr>
        <p:txBody>
          <a:bodyPr wrap="square" tIns="108000" bIns="108000" rtlCol="0">
            <a:spAutoFit/>
          </a:bodyPr>
          <a:lstStyle/>
          <a:p>
            <a:pPr indent="355600"/>
            <a:r>
              <a:rPr lang="tr-TR" sz="2400" b="1" dirty="0" smtClean="0">
                <a:solidFill>
                  <a:schemeClr val="bg1"/>
                </a:solidFill>
                <a:cs typeface="Calibri"/>
              </a:rPr>
              <a:t>PROGRAM</a:t>
            </a:r>
            <a:endParaRPr lang="en-US" sz="2400" dirty="0">
              <a:solidFill>
                <a:schemeClr val="bg1"/>
              </a:solidFill>
            </a:endParaRPr>
          </a:p>
        </p:txBody>
      </p:sp>
    </p:spTree>
    <p:extLst>
      <p:ext uri="{BB962C8B-B14F-4D97-AF65-F5344CB8AC3E}">
        <p14:creationId xmlns:p14="http://schemas.microsoft.com/office/powerpoint/2010/main" val="392339885"/>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6"/>
          <p:cNvSpPr>
            <a:spLocks noGrp="1" noChangeArrowheads="1"/>
          </p:cNvSpPr>
          <p:nvPr>
            <p:ph type="sldNum" sz="quarter" idx="10"/>
          </p:nvPr>
        </p:nvSpPr>
        <p:spPr>
          <a:ln/>
        </p:spPr>
        <p:txBody>
          <a:bodyPr/>
          <a:lstStyle>
            <a:lvl1pPr>
              <a:defRPr/>
            </a:lvl1pPr>
          </a:lstStyle>
          <a:p>
            <a:pPr>
              <a:defRPr/>
            </a:pPr>
            <a:fld id="{6DF97BCA-4EC0-46F5-A75F-F8259EED0A4A}" type="slidenum">
              <a:rPr lang="tr-TR" altLang="tr-TR"/>
              <a:pPr>
                <a:defRPr/>
              </a:pPr>
              <a:t>‹#›</a:t>
            </a:fld>
            <a:endParaRPr lang="tr-TR" altLang="tr-TR"/>
          </a:p>
        </p:txBody>
      </p:sp>
    </p:spTree>
    <p:extLst>
      <p:ext uri="{BB962C8B-B14F-4D97-AF65-F5344CB8AC3E}">
        <p14:creationId xmlns:p14="http://schemas.microsoft.com/office/powerpoint/2010/main" val="87096971"/>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6"/>
          <p:cNvSpPr>
            <a:spLocks noGrp="1" noChangeArrowheads="1"/>
          </p:cNvSpPr>
          <p:nvPr>
            <p:ph type="sldNum" sz="quarter" idx="10"/>
          </p:nvPr>
        </p:nvSpPr>
        <p:spPr>
          <a:ln/>
        </p:spPr>
        <p:txBody>
          <a:bodyPr/>
          <a:lstStyle>
            <a:lvl1pPr>
              <a:defRPr/>
            </a:lvl1pPr>
          </a:lstStyle>
          <a:p>
            <a:pPr>
              <a:defRPr/>
            </a:pPr>
            <a:fld id="{6DF97BCA-4EC0-46F5-A75F-F8259EED0A4A}" type="slidenum">
              <a:rPr lang="tr-TR" altLang="tr-TR"/>
              <a:pPr>
                <a:defRPr/>
              </a:pPr>
              <a:t>‹#›</a:t>
            </a:fld>
            <a:endParaRPr lang="tr-TR" altLang="tr-TR"/>
          </a:p>
        </p:txBody>
      </p:sp>
    </p:spTree>
    <p:extLst>
      <p:ext uri="{BB962C8B-B14F-4D97-AF65-F5344CB8AC3E}">
        <p14:creationId xmlns:p14="http://schemas.microsoft.com/office/powerpoint/2010/main" val="413761642"/>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6"/>
          <p:cNvSpPr>
            <a:spLocks noGrp="1" noChangeArrowheads="1"/>
          </p:cNvSpPr>
          <p:nvPr>
            <p:ph type="sldNum" sz="quarter" idx="10"/>
          </p:nvPr>
        </p:nvSpPr>
        <p:spPr>
          <a:ln/>
        </p:spPr>
        <p:txBody>
          <a:bodyPr/>
          <a:lstStyle>
            <a:lvl1pPr>
              <a:defRPr/>
            </a:lvl1pPr>
          </a:lstStyle>
          <a:p>
            <a:pPr>
              <a:defRPr/>
            </a:pPr>
            <a:fld id="{6DF97BCA-4EC0-46F5-A75F-F8259EED0A4A}" type="slidenum">
              <a:rPr lang="tr-TR" altLang="tr-TR"/>
              <a:pPr>
                <a:defRPr/>
              </a:pPr>
              <a:t>‹#›</a:t>
            </a:fld>
            <a:endParaRPr lang="tr-TR" altLang="tr-TR"/>
          </a:p>
        </p:txBody>
      </p:sp>
    </p:spTree>
    <p:extLst>
      <p:ext uri="{BB962C8B-B14F-4D97-AF65-F5344CB8AC3E}">
        <p14:creationId xmlns:p14="http://schemas.microsoft.com/office/powerpoint/2010/main" val="3764120727"/>
      </p:ext>
    </p:extLst>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6"/>
          <p:cNvSpPr>
            <a:spLocks noGrp="1" noChangeArrowheads="1"/>
          </p:cNvSpPr>
          <p:nvPr>
            <p:ph type="sldNum" sz="quarter" idx="10"/>
          </p:nvPr>
        </p:nvSpPr>
        <p:spPr>
          <a:ln/>
        </p:spPr>
        <p:txBody>
          <a:bodyPr/>
          <a:lstStyle>
            <a:lvl1pPr>
              <a:defRPr/>
            </a:lvl1pPr>
          </a:lstStyle>
          <a:p>
            <a:pPr>
              <a:defRPr/>
            </a:pPr>
            <a:fld id="{6DF97BCA-4EC0-46F5-A75F-F8259EED0A4A}" type="slidenum">
              <a:rPr lang="tr-TR" altLang="tr-TR"/>
              <a:pPr>
                <a:defRPr/>
              </a:pPr>
              <a:t>‹#›</a:t>
            </a:fld>
            <a:endParaRPr lang="tr-TR" altLang="tr-TR"/>
          </a:p>
        </p:txBody>
      </p:sp>
    </p:spTree>
    <p:extLst>
      <p:ext uri="{BB962C8B-B14F-4D97-AF65-F5344CB8AC3E}">
        <p14:creationId xmlns:p14="http://schemas.microsoft.com/office/powerpoint/2010/main" val="3896412031"/>
      </p:ext>
    </p:extLst>
  </p:cSld>
  <p:clrMapOvr>
    <a:masterClrMapping/>
  </p:clrMapOvr>
  <p:transition spd="slow"/>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6"/>
          <p:cNvSpPr>
            <a:spLocks noGrp="1" noChangeArrowheads="1"/>
          </p:cNvSpPr>
          <p:nvPr>
            <p:ph type="sldNum" sz="quarter" idx="10"/>
          </p:nvPr>
        </p:nvSpPr>
        <p:spPr>
          <a:ln/>
        </p:spPr>
        <p:txBody>
          <a:bodyPr/>
          <a:lstStyle>
            <a:lvl1pPr>
              <a:defRPr/>
            </a:lvl1pPr>
          </a:lstStyle>
          <a:p>
            <a:pPr>
              <a:defRPr/>
            </a:pPr>
            <a:fld id="{6DF97BCA-4EC0-46F5-A75F-F8259EED0A4A}" type="slidenum">
              <a:rPr lang="tr-TR" altLang="tr-TR"/>
              <a:pPr>
                <a:defRPr/>
              </a:pPr>
              <a:t>‹#›</a:t>
            </a:fld>
            <a:endParaRPr lang="tr-TR" altLang="tr-TR"/>
          </a:p>
        </p:txBody>
      </p:sp>
    </p:spTree>
    <p:extLst>
      <p:ext uri="{BB962C8B-B14F-4D97-AF65-F5344CB8AC3E}">
        <p14:creationId xmlns:p14="http://schemas.microsoft.com/office/powerpoint/2010/main" val="1869393510"/>
      </p:ext>
    </p:extLst>
  </p:cSld>
  <p:clrMapOvr>
    <a:masterClrMapping/>
  </p:clrMapOvr>
  <p:transition spd="slow"/>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6"/>
          <p:cNvSpPr>
            <a:spLocks noGrp="1" noChangeArrowheads="1"/>
          </p:cNvSpPr>
          <p:nvPr>
            <p:ph type="sldNum" sz="quarter" idx="10"/>
          </p:nvPr>
        </p:nvSpPr>
        <p:spPr>
          <a:ln/>
        </p:spPr>
        <p:txBody>
          <a:bodyPr/>
          <a:lstStyle>
            <a:lvl1pPr>
              <a:defRPr/>
            </a:lvl1pPr>
          </a:lstStyle>
          <a:p>
            <a:pPr>
              <a:defRPr/>
            </a:pPr>
            <a:fld id="{6DF97BCA-4EC0-46F5-A75F-F8259EED0A4A}" type="slidenum">
              <a:rPr lang="tr-TR" altLang="tr-TR"/>
              <a:pPr>
                <a:defRPr/>
              </a:pPr>
              <a:t>‹#›</a:t>
            </a:fld>
            <a:endParaRPr lang="tr-TR" altLang="tr-TR"/>
          </a:p>
        </p:txBody>
      </p:sp>
    </p:spTree>
    <p:extLst>
      <p:ext uri="{BB962C8B-B14F-4D97-AF65-F5344CB8AC3E}">
        <p14:creationId xmlns:p14="http://schemas.microsoft.com/office/powerpoint/2010/main" val="1978893700"/>
      </p:ext>
    </p:extLst>
  </p:cSld>
  <p:clrMapOvr>
    <a:masterClrMapping/>
  </p:clrMapOvr>
  <p:transition spd="slow"/>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6"/>
          <p:cNvSpPr>
            <a:spLocks noGrp="1" noChangeArrowheads="1"/>
          </p:cNvSpPr>
          <p:nvPr>
            <p:ph type="sldNum" sz="quarter" idx="10"/>
          </p:nvPr>
        </p:nvSpPr>
        <p:spPr>
          <a:ln/>
        </p:spPr>
        <p:txBody>
          <a:bodyPr/>
          <a:lstStyle>
            <a:lvl1pPr>
              <a:defRPr/>
            </a:lvl1pPr>
          </a:lstStyle>
          <a:p>
            <a:pPr>
              <a:defRPr/>
            </a:pPr>
            <a:fld id="{6DF97BCA-4EC0-46F5-A75F-F8259EED0A4A}" type="slidenum">
              <a:rPr lang="tr-TR" altLang="tr-TR"/>
              <a:pPr>
                <a:defRPr/>
              </a:pPr>
              <a:t>‹#›</a:t>
            </a:fld>
            <a:endParaRPr lang="tr-TR" altLang="tr-TR"/>
          </a:p>
        </p:txBody>
      </p:sp>
    </p:spTree>
    <p:extLst>
      <p:ext uri="{BB962C8B-B14F-4D97-AF65-F5344CB8AC3E}">
        <p14:creationId xmlns:p14="http://schemas.microsoft.com/office/powerpoint/2010/main" val="198742947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933205"/>
            <a:ext cx="7886700" cy="3929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7D838E6-9A45-4D88-A84A-478994A6F863}" type="datetimeFigureOut">
              <a:rPr lang="tr-TR" smtClean="0"/>
              <a:t>31.07.2017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01FF82-3258-4F66-96C0-2EB67B9856BD}" type="slidenum">
              <a:rPr lang="tr-TR" smtClean="0"/>
              <a:t>‹#›</a:t>
            </a:fld>
            <a:endParaRPr lang="tr-TR"/>
          </a:p>
        </p:txBody>
      </p:sp>
    </p:spTree>
    <p:extLst>
      <p:ext uri="{BB962C8B-B14F-4D97-AF65-F5344CB8AC3E}">
        <p14:creationId xmlns:p14="http://schemas.microsoft.com/office/powerpoint/2010/main" val="8257514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6"/>
          <p:cNvSpPr>
            <a:spLocks noGrp="1" noChangeArrowheads="1"/>
          </p:cNvSpPr>
          <p:nvPr>
            <p:ph type="sldNum" sz="quarter" idx="10"/>
          </p:nvPr>
        </p:nvSpPr>
        <p:spPr>
          <a:ln/>
        </p:spPr>
        <p:txBody>
          <a:bodyPr/>
          <a:lstStyle>
            <a:lvl1pPr>
              <a:defRPr/>
            </a:lvl1pPr>
          </a:lstStyle>
          <a:p>
            <a:pPr>
              <a:defRPr/>
            </a:pPr>
            <a:fld id="{6DF97BCA-4EC0-46F5-A75F-F8259EED0A4A}" type="slidenum">
              <a:rPr lang="tr-TR" altLang="tr-TR"/>
              <a:pPr>
                <a:defRPr/>
              </a:pPr>
              <a:t>‹#›</a:t>
            </a:fld>
            <a:endParaRPr lang="tr-TR" altLang="tr-TR"/>
          </a:p>
        </p:txBody>
      </p:sp>
    </p:spTree>
    <p:extLst>
      <p:ext uri="{BB962C8B-B14F-4D97-AF65-F5344CB8AC3E}">
        <p14:creationId xmlns:p14="http://schemas.microsoft.com/office/powerpoint/2010/main" val="1684337646"/>
      </p:ext>
    </p:extLst>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6"/>
          <p:cNvSpPr>
            <a:spLocks noGrp="1" noChangeArrowheads="1"/>
          </p:cNvSpPr>
          <p:nvPr>
            <p:ph type="sldNum" sz="quarter" idx="10"/>
          </p:nvPr>
        </p:nvSpPr>
        <p:spPr>
          <a:ln/>
        </p:spPr>
        <p:txBody>
          <a:bodyPr/>
          <a:lstStyle>
            <a:lvl1pPr>
              <a:defRPr/>
            </a:lvl1pPr>
          </a:lstStyle>
          <a:p>
            <a:pPr>
              <a:defRPr/>
            </a:pPr>
            <a:fld id="{6DF97BCA-4EC0-46F5-A75F-F8259EED0A4A}" type="slidenum">
              <a:rPr lang="tr-TR" altLang="tr-TR"/>
              <a:pPr>
                <a:defRPr/>
              </a:pPr>
              <a:t>‹#›</a:t>
            </a:fld>
            <a:endParaRPr lang="tr-TR" altLang="tr-TR"/>
          </a:p>
        </p:txBody>
      </p:sp>
    </p:spTree>
    <p:extLst>
      <p:ext uri="{BB962C8B-B14F-4D97-AF65-F5344CB8AC3E}">
        <p14:creationId xmlns:p14="http://schemas.microsoft.com/office/powerpoint/2010/main" val="834811251"/>
      </p:ext>
    </p:extLst>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6"/>
          <p:cNvSpPr>
            <a:spLocks noGrp="1" noChangeArrowheads="1"/>
          </p:cNvSpPr>
          <p:nvPr>
            <p:ph type="sldNum" sz="quarter" idx="10"/>
          </p:nvPr>
        </p:nvSpPr>
        <p:spPr>
          <a:ln/>
        </p:spPr>
        <p:txBody>
          <a:bodyPr/>
          <a:lstStyle>
            <a:lvl1pPr>
              <a:defRPr/>
            </a:lvl1pPr>
          </a:lstStyle>
          <a:p>
            <a:pPr>
              <a:defRPr/>
            </a:pPr>
            <a:fld id="{6DF97BCA-4EC0-46F5-A75F-F8259EED0A4A}" type="slidenum">
              <a:rPr lang="tr-TR" altLang="tr-TR"/>
              <a:pPr>
                <a:defRPr/>
              </a:pPr>
              <a:t>‹#›</a:t>
            </a:fld>
            <a:endParaRPr lang="tr-TR" altLang="tr-TR"/>
          </a:p>
        </p:txBody>
      </p:sp>
    </p:spTree>
    <p:extLst>
      <p:ext uri="{BB962C8B-B14F-4D97-AF65-F5344CB8AC3E}">
        <p14:creationId xmlns:p14="http://schemas.microsoft.com/office/powerpoint/2010/main" val="4285532720"/>
      </p:ext>
    </p:extLst>
  </p:cSld>
  <p:clrMapOvr>
    <a:masterClrMapping/>
  </p:clrMapOvr>
  <p:transition spd="slow"/>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6"/>
          <p:cNvSpPr>
            <a:spLocks noGrp="1" noChangeArrowheads="1"/>
          </p:cNvSpPr>
          <p:nvPr>
            <p:ph type="sldNum" sz="quarter" idx="10"/>
          </p:nvPr>
        </p:nvSpPr>
        <p:spPr>
          <a:ln/>
        </p:spPr>
        <p:txBody>
          <a:bodyPr/>
          <a:lstStyle>
            <a:lvl1pPr>
              <a:defRPr/>
            </a:lvl1pPr>
          </a:lstStyle>
          <a:p>
            <a:pPr>
              <a:defRPr/>
            </a:pPr>
            <a:fld id="{6DF97BCA-4EC0-46F5-A75F-F8259EED0A4A}" type="slidenum">
              <a:rPr lang="tr-TR" altLang="tr-TR"/>
              <a:pPr>
                <a:defRPr/>
              </a:pPr>
              <a:t>‹#›</a:t>
            </a:fld>
            <a:endParaRPr lang="tr-TR" altLang="tr-TR"/>
          </a:p>
        </p:txBody>
      </p:sp>
    </p:spTree>
    <p:extLst>
      <p:ext uri="{BB962C8B-B14F-4D97-AF65-F5344CB8AC3E}">
        <p14:creationId xmlns:p14="http://schemas.microsoft.com/office/powerpoint/2010/main" val="3277402057"/>
      </p:ext>
    </p:extLst>
  </p:cSld>
  <p:clrMapOvr>
    <a:masterClrMapping/>
  </p:clrMapOvr>
  <p:transition spd="slow"/>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6"/>
          <p:cNvSpPr>
            <a:spLocks noGrp="1" noChangeArrowheads="1"/>
          </p:cNvSpPr>
          <p:nvPr>
            <p:ph type="sldNum" sz="quarter" idx="10"/>
          </p:nvPr>
        </p:nvSpPr>
        <p:spPr>
          <a:ln/>
        </p:spPr>
        <p:txBody>
          <a:bodyPr/>
          <a:lstStyle>
            <a:lvl1pPr>
              <a:defRPr/>
            </a:lvl1pPr>
          </a:lstStyle>
          <a:p>
            <a:pPr>
              <a:defRPr/>
            </a:pPr>
            <a:fld id="{6DF97BCA-4EC0-46F5-A75F-F8259EED0A4A}" type="slidenum">
              <a:rPr lang="tr-TR" altLang="tr-TR"/>
              <a:pPr>
                <a:defRPr/>
              </a:pPr>
              <a:t>‹#›</a:t>
            </a:fld>
            <a:endParaRPr lang="tr-TR" altLang="tr-TR"/>
          </a:p>
        </p:txBody>
      </p:sp>
    </p:spTree>
    <p:extLst>
      <p:ext uri="{BB962C8B-B14F-4D97-AF65-F5344CB8AC3E}">
        <p14:creationId xmlns:p14="http://schemas.microsoft.com/office/powerpoint/2010/main" val="3105435577"/>
      </p:ext>
    </p:extLst>
  </p:cSld>
  <p:clrMapOvr>
    <a:masterClrMapping/>
  </p:clrMapOvr>
  <p:transition spd="slow"/>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6"/>
          <p:cNvSpPr>
            <a:spLocks noGrp="1" noChangeArrowheads="1"/>
          </p:cNvSpPr>
          <p:nvPr>
            <p:ph type="sldNum" sz="quarter" idx="10"/>
          </p:nvPr>
        </p:nvSpPr>
        <p:spPr>
          <a:ln/>
        </p:spPr>
        <p:txBody>
          <a:bodyPr/>
          <a:lstStyle>
            <a:lvl1pPr>
              <a:defRPr/>
            </a:lvl1pPr>
          </a:lstStyle>
          <a:p>
            <a:pPr>
              <a:defRPr/>
            </a:pPr>
            <a:fld id="{6DF97BCA-4EC0-46F5-A75F-F8259EED0A4A}" type="slidenum">
              <a:rPr lang="tr-TR" altLang="tr-TR"/>
              <a:pPr>
                <a:defRPr/>
              </a:pPr>
              <a:t>‹#›</a:t>
            </a:fld>
            <a:endParaRPr lang="tr-TR" altLang="tr-TR"/>
          </a:p>
        </p:txBody>
      </p:sp>
    </p:spTree>
    <p:extLst>
      <p:ext uri="{BB962C8B-B14F-4D97-AF65-F5344CB8AC3E}">
        <p14:creationId xmlns:p14="http://schemas.microsoft.com/office/powerpoint/2010/main" val="280289349"/>
      </p:ext>
    </p:extLst>
  </p:cSld>
  <p:clrMapOvr>
    <a:masterClrMapping/>
  </p:clrMapOvr>
  <p:transition spd="slow"/>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6"/>
          <p:cNvSpPr>
            <a:spLocks noGrp="1" noChangeArrowheads="1"/>
          </p:cNvSpPr>
          <p:nvPr>
            <p:ph type="sldNum" sz="quarter" idx="10"/>
          </p:nvPr>
        </p:nvSpPr>
        <p:spPr>
          <a:ln/>
        </p:spPr>
        <p:txBody>
          <a:bodyPr/>
          <a:lstStyle>
            <a:lvl1pPr>
              <a:defRPr/>
            </a:lvl1pPr>
          </a:lstStyle>
          <a:p>
            <a:pPr>
              <a:defRPr/>
            </a:pPr>
            <a:fld id="{6DF97BCA-4EC0-46F5-A75F-F8259EED0A4A}" type="slidenum">
              <a:rPr lang="tr-TR" altLang="tr-TR"/>
              <a:pPr>
                <a:defRPr/>
              </a:pPr>
              <a:t>‹#›</a:t>
            </a:fld>
            <a:endParaRPr lang="tr-TR" altLang="tr-TR"/>
          </a:p>
        </p:txBody>
      </p:sp>
    </p:spTree>
    <p:extLst>
      <p:ext uri="{BB962C8B-B14F-4D97-AF65-F5344CB8AC3E}">
        <p14:creationId xmlns:p14="http://schemas.microsoft.com/office/powerpoint/2010/main" val="2158056859"/>
      </p:ext>
    </p:extLst>
  </p:cSld>
  <p:clrMapOvr>
    <a:masterClrMapping/>
  </p:clrMapOvr>
  <p:transition spd="slow"/>
</p:sldLayout>
</file>

<file path=ppt/slideLayouts/slideLayout27.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50826" y="365127"/>
            <a:ext cx="8264525"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3" name="Rectangle 6"/>
          <p:cNvSpPr>
            <a:spLocks noGrp="1" noChangeArrowheads="1"/>
          </p:cNvSpPr>
          <p:nvPr>
            <p:ph type="sldNum" sz="quarter" idx="10"/>
          </p:nvPr>
        </p:nvSpPr>
        <p:spPr>
          <a:ln/>
        </p:spPr>
        <p:txBody>
          <a:bodyPr/>
          <a:lstStyle>
            <a:lvl1pPr>
              <a:defRPr/>
            </a:lvl1pPr>
          </a:lstStyle>
          <a:p>
            <a:pPr>
              <a:defRPr/>
            </a:pPr>
            <a:fld id="{9DC52C57-F168-40C2-B452-E5DE26110ADC}" type="slidenum">
              <a:rPr lang="tr-TR" altLang="tr-TR"/>
              <a:pPr>
                <a:defRPr/>
              </a:pPr>
              <a:t>‹#›</a:t>
            </a:fld>
            <a:endParaRPr lang="tr-TR" altLang="tr-TR"/>
          </a:p>
        </p:txBody>
      </p:sp>
    </p:spTree>
    <p:extLst>
      <p:ext uri="{BB962C8B-B14F-4D97-AF65-F5344CB8AC3E}">
        <p14:creationId xmlns:p14="http://schemas.microsoft.com/office/powerpoint/2010/main" val="4093405494"/>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D838E6-9A45-4D88-A84A-478994A6F863}" type="datetimeFigureOut">
              <a:rPr lang="tr-TR" smtClean="0"/>
              <a:t>31.07.2017</a:t>
            </a:fld>
            <a:endParaRPr lang="tr-TR"/>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501FF82-3258-4F66-96C0-2EB67B9856BD}" type="slidenum">
              <a:rPr lang="tr-TR" smtClean="0"/>
              <a:t>‹#›</a:t>
            </a:fld>
            <a:endParaRPr lang="tr-TR"/>
          </a:p>
        </p:txBody>
      </p:sp>
    </p:spTree>
    <p:extLst>
      <p:ext uri="{BB962C8B-B14F-4D97-AF65-F5344CB8AC3E}">
        <p14:creationId xmlns:p14="http://schemas.microsoft.com/office/powerpoint/2010/main" val="3713391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tr-TR"/>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E7D838E6-9A45-4D88-A84A-478994A6F863}" type="datetimeFigureOut">
              <a:rPr lang="tr-TR" smtClean="0"/>
              <a:t>31.07.2017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01FF82-3258-4F66-96C0-2EB67B9856BD}" type="slidenum">
              <a:rPr lang="tr-TR" smtClean="0"/>
              <a:t>‹#›</a:t>
            </a:fld>
            <a:endParaRPr lang="tr-TR"/>
          </a:p>
        </p:txBody>
      </p:sp>
    </p:spTree>
    <p:extLst>
      <p:ext uri="{BB962C8B-B14F-4D97-AF65-F5344CB8AC3E}">
        <p14:creationId xmlns:p14="http://schemas.microsoft.com/office/powerpoint/2010/main" val="1557603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smtClean="0"/>
              <a:t>Click to edit Master title style</a:t>
            </a:r>
            <a:endParaRPr lang="tr-T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E7D838E6-9A45-4D88-A84A-478994A6F863}" type="datetimeFigureOut">
              <a:rPr lang="tr-TR" smtClean="0"/>
              <a:t>31.07.2017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501FF82-3258-4F66-96C0-2EB67B9856BD}" type="slidenum">
              <a:rPr lang="tr-TR" smtClean="0"/>
              <a:t>‹#›</a:t>
            </a:fld>
            <a:endParaRPr lang="tr-TR"/>
          </a:p>
        </p:txBody>
      </p:sp>
    </p:spTree>
    <p:extLst>
      <p:ext uri="{BB962C8B-B14F-4D97-AF65-F5344CB8AC3E}">
        <p14:creationId xmlns:p14="http://schemas.microsoft.com/office/powerpoint/2010/main" val="1319555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E7D838E6-9A45-4D88-A84A-478994A6F863}" type="datetimeFigureOut">
              <a:rPr lang="tr-TR" smtClean="0"/>
              <a:t>31.07.2017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501FF82-3258-4F66-96C0-2EB67B9856BD}" type="slidenum">
              <a:rPr lang="tr-TR" smtClean="0"/>
              <a:t>‹#›</a:t>
            </a:fld>
            <a:endParaRPr lang="tr-TR"/>
          </a:p>
        </p:txBody>
      </p:sp>
    </p:spTree>
    <p:extLst>
      <p:ext uri="{BB962C8B-B14F-4D97-AF65-F5344CB8AC3E}">
        <p14:creationId xmlns:p14="http://schemas.microsoft.com/office/powerpoint/2010/main" val="4255715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D838E6-9A45-4D88-A84A-478994A6F863}" type="datetimeFigureOut">
              <a:rPr lang="tr-TR" smtClean="0"/>
              <a:t>31.07.2017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501FF82-3258-4F66-96C0-2EB67B9856BD}" type="slidenum">
              <a:rPr lang="tr-TR" smtClean="0"/>
              <a:t>‹#›</a:t>
            </a:fld>
            <a:endParaRPr lang="tr-TR"/>
          </a:p>
        </p:txBody>
      </p:sp>
    </p:spTree>
    <p:extLst>
      <p:ext uri="{BB962C8B-B14F-4D97-AF65-F5344CB8AC3E}">
        <p14:creationId xmlns:p14="http://schemas.microsoft.com/office/powerpoint/2010/main" val="3357051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D838E6-9A45-4D88-A84A-478994A6F863}" type="datetimeFigureOut">
              <a:rPr lang="tr-TR" smtClean="0"/>
              <a:t>31.07.2017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01FF82-3258-4F66-96C0-2EB67B9856BD}" type="slidenum">
              <a:rPr lang="tr-TR" smtClean="0"/>
              <a:t>‹#›</a:t>
            </a:fld>
            <a:endParaRPr lang="tr-TR"/>
          </a:p>
        </p:txBody>
      </p:sp>
    </p:spTree>
    <p:extLst>
      <p:ext uri="{BB962C8B-B14F-4D97-AF65-F5344CB8AC3E}">
        <p14:creationId xmlns:p14="http://schemas.microsoft.com/office/powerpoint/2010/main" val="412897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D838E6-9A45-4D88-A84A-478994A6F863}" type="datetimeFigureOut">
              <a:rPr lang="tr-TR" smtClean="0"/>
              <a:t>31.07.2017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01FF82-3258-4F66-96C0-2EB67B9856BD}" type="slidenum">
              <a:rPr lang="tr-TR" smtClean="0"/>
              <a:t>‹#›</a:t>
            </a:fld>
            <a:endParaRPr lang="tr-TR"/>
          </a:p>
        </p:txBody>
      </p:sp>
    </p:spTree>
    <p:extLst>
      <p:ext uri="{BB962C8B-B14F-4D97-AF65-F5344CB8AC3E}">
        <p14:creationId xmlns:p14="http://schemas.microsoft.com/office/powerpoint/2010/main" val="3686602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4.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r-TR"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D838E6-9A45-4D88-A84A-478994A6F863}" type="datetimeFigureOut">
              <a:rPr lang="tr-TR" smtClean="0"/>
              <a:t>31.07.2017</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01FF82-3258-4F66-96C0-2EB67B9856BD}" type="slidenum">
              <a:rPr lang="tr-TR" smtClean="0"/>
              <a:t>‹#›</a:t>
            </a:fld>
            <a:endParaRPr lang="tr-TR"/>
          </a:p>
        </p:txBody>
      </p:sp>
      <p:pic>
        <p:nvPicPr>
          <p:cNvPr id="8" name="Picture 7" descr="ABBakanlikLogosu.png"/>
          <p:cNvPicPr>
            <a:picLocks noChangeAspect="1"/>
          </p:cNvPicPr>
          <p:nvPr userDrawn="1"/>
        </p:nvPicPr>
        <p:blipFill>
          <a:blip r:embed="rId29" cstate="print">
            <a:extLst>
              <a:ext uri="{28A0092B-C50C-407E-A947-70E740481C1C}">
                <a14:useLocalDpi xmlns:a14="http://schemas.microsoft.com/office/drawing/2010/main" val="0"/>
              </a:ext>
            </a:extLst>
          </a:blip>
          <a:stretch>
            <a:fillRect/>
          </a:stretch>
        </p:blipFill>
        <p:spPr>
          <a:xfrm>
            <a:off x="8043225" y="6159797"/>
            <a:ext cx="643575" cy="576000"/>
          </a:xfrm>
          <a:prstGeom prst="rect">
            <a:avLst/>
          </a:prstGeom>
        </p:spPr>
      </p:pic>
      <p:pic>
        <p:nvPicPr>
          <p:cNvPr id="9" name="Picture 8" descr="CSD_Logos-08.png"/>
          <p:cNvPicPr>
            <a:picLocks noChangeAspect="1"/>
          </p:cNvPicPr>
          <p:nvPr userDrawn="1"/>
        </p:nvPicPr>
        <p:blipFill>
          <a:blip r:embed="rId30" cstate="print">
            <a:extLst>
              <a:ext uri="{28A0092B-C50C-407E-A947-70E740481C1C}">
                <a14:useLocalDpi xmlns:a14="http://schemas.microsoft.com/office/drawing/2010/main" val="0"/>
              </a:ext>
            </a:extLst>
          </a:blip>
          <a:stretch>
            <a:fillRect/>
          </a:stretch>
        </p:blipFill>
        <p:spPr>
          <a:xfrm>
            <a:off x="3065921" y="47500"/>
            <a:ext cx="3012159" cy="972000"/>
          </a:xfrm>
          <a:prstGeom prst="rect">
            <a:avLst/>
          </a:prstGeom>
        </p:spPr>
      </p:pic>
      <p:pic>
        <p:nvPicPr>
          <p:cNvPr id="10" name="Picture 9"/>
          <p:cNvPicPr>
            <a:picLocks noChangeAspect="1"/>
          </p:cNvPicPr>
          <p:nvPr userDrawn="1"/>
        </p:nvPicPr>
        <p:blipFill>
          <a:blip r:embed="rId31" cstate="print">
            <a:extLst>
              <a:ext uri="{28A0092B-C50C-407E-A947-70E740481C1C}">
                <a14:useLocalDpi xmlns:a14="http://schemas.microsoft.com/office/drawing/2010/main" val="0"/>
              </a:ext>
            </a:extLst>
          </a:blip>
          <a:stretch>
            <a:fillRect/>
          </a:stretch>
        </p:blipFill>
        <p:spPr>
          <a:xfrm>
            <a:off x="127597" y="6095662"/>
            <a:ext cx="1001847" cy="684000"/>
          </a:xfrm>
          <a:prstGeom prst="rect">
            <a:avLst/>
          </a:prstGeom>
        </p:spPr>
      </p:pic>
      <p:pic>
        <p:nvPicPr>
          <p:cNvPr id="14" name="Picture 2" descr="E:\EKonuk\Desktop\SIVIL TOPLUM SEKTORU\LOGOLAR\Genel.png"/>
          <p:cNvPicPr>
            <a:picLocks noChangeAspect="1" noChangeArrowheads="1"/>
          </p:cNvPicPr>
          <p:nvPr userDrawn="1"/>
        </p:nvPicPr>
        <p:blipFill>
          <a:blip r:embed="rId32" cstate="print">
            <a:extLst>
              <a:ext uri="{28A0092B-C50C-407E-A947-70E740481C1C}">
                <a14:useLocalDpi xmlns:a14="http://schemas.microsoft.com/office/drawing/2010/main" val="0"/>
              </a:ext>
            </a:extLst>
          </a:blip>
          <a:srcRect/>
          <a:stretch>
            <a:fillRect/>
          </a:stretch>
        </p:blipFill>
        <p:spPr bwMode="auto">
          <a:xfrm>
            <a:off x="3888000" y="6133635"/>
            <a:ext cx="1368000" cy="7243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0854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4" r:id="rId12"/>
    <p:sldLayoutId id="2147483666" r:id="rId13"/>
    <p:sldLayoutId id="2147483667" r:id="rId14"/>
    <p:sldLayoutId id="2147483669" r:id="rId15"/>
    <p:sldLayoutId id="2147483670" r:id="rId16"/>
    <p:sldLayoutId id="2147483671" r:id="rId17"/>
    <p:sldLayoutId id="2147483672" r:id="rId18"/>
    <p:sldLayoutId id="2147483673" r:id="rId19"/>
    <p:sldLayoutId id="2147483674" r:id="rId20"/>
    <p:sldLayoutId id="2147483675" r:id="rId21"/>
    <p:sldLayoutId id="2147483676" r:id="rId22"/>
    <p:sldLayoutId id="2147483677" r:id="rId23"/>
    <p:sldLayoutId id="2147483678" r:id="rId24"/>
    <p:sldLayoutId id="2147483679" r:id="rId25"/>
    <p:sldLayoutId id="2147483680" r:id="rId26"/>
    <p:sldLayoutId id="2147483681" r:id="rId27"/>
  </p:sldLayoutIdLst>
  <p:timing>
    <p:tnLst>
      <p:par>
        <p:cTn id="1" dur="indefinite" restart="never" nodeType="tmRoot"/>
      </p:par>
    </p:tnLst>
  </p:timing>
  <p:txStyles>
    <p:titleStyle>
      <a:lvl1pPr algn="l" defTabSz="914400" rtl="0" eaLnBrk="1" latinLnBrk="0" hangingPunct="1">
        <a:lnSpc>
          <a:spcPct val="100000"/>
        </a:lnSpc>
        <a:spcBef>
          <a:spcPct val="0"/>
        </a:spcBef>
        <a:buNone/>
        <a:defRPr sz="4400" b="1" i="0" u="sng" kern="1200" baseline="0">
          <a:solidFill>
            <a:schemeClr val="accent1">
              <a:lumMod val="50000"/>
            </a:schemeClr>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3200" kern="1200" baseline="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baseline="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baseline="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baseline="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baseline="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GRS-guidelines_for_grant_applicants_15.doc" TargetMode="External"/><Relationship Id="rId4" Type="http://schemas.openxmlformats.org/officeDocument/2006/relationships/hyperlink" Target="TR%20Aciklamali%20On%20Teklif-%20Part%20A.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Turkce%20aciklamali%20yeni%20LF.pdf" TargetMode="External"/><Relationship Id="rId5" Type="http://schemas.openxmlformats.org/officeDocument/2006/relationships/hyperlink" Target="CSPN-hibe_basvuru_rehberi_TR.docx" TargetMode="External"/><Relationship Id="rId4" Type="http://schemas.openxmlformats.org/officeDocument/2006/relationships/hyperlink" Target="Budget-BUTCE-TR%20aciklamali-kilitli.xlsx"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On%20Teklif%20Deg%20tablosuEN-TR.docx" TargetMode="External"/><Relationship Id="rId5" Type="http://schemas.openxmlformats.org/officeDocument/2006/relationships/hyperlink" Target="On%20teklif-ozet%20EN-TR.docx" TargetMode="External"/><Relationship Id="rId4" Type="http://schemas.openxmlformats.org/officeDocument/2006/relationships/hyperlink" Target="ORNEK-On%20teklif-ozet.docx"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091840"/>
            <a:ext cx="6858000" cy="2387600"/>
          </a:xfrm>
        </p:spPr>
        <p:txBody>
          <a:bodyPr>
            <a:noAutofit/>
          </a:bodyPr>
          <a:lstStyle/>
          <a:p>
            <a:r>
              <a:rPr lang="tr-TR" sz="3600" u="none" dirty="0" smtClean="0"/>
              <a:t>YEREL </a:t>
            </a:r>
            <a:r>
              <a:rPr lang="en-US" sz="3600" u="none" dirty="0" smtClean="0"/>
              <a:t>STK’LAR </a:t>
            </a:r>
            <a:r>
              <a:rPr lang="en-US" sz="3600" u="none" dirty="0" err="1" smtClean="0"/>
              <a:t>ve</a:t>
            </a:r>
            <a:r>
              <a:rPr lang="en-US" sz="3600" u="none" dirty="0" smtClean="0"/>
              <a:t/>
            </a:r>
            <a:br>
              <a:rPr lang="en-US" sz="3600" u="none" dirty="0" smtClean="0"/>
            </a:br>
            <a:r>
              <a:rPr lang="en-US" sz="3600" u="none" dirty="0" smtClean="0"/>
              <a:t>STK AĞLAR-ORTAKLIKLAR</a:t>
            </a:r>
            <a:r>
              <a:rPr lang="tr-TR" sz="3600" u="none" dirty="0"/>
              <a:t/>
            </a:r>
            <a:br>
              <a:rPr lang="tr-TR" sz="3600" u="none" dirty="0"/>
            </a:br>
            <a:r>
              <a:rPr lang="tr-TR" sz="3200" u="none" dirty="0" smtClean="0"/>
              <a:t>Hibe Program</a:t>
            </a:r>
            <a:r>
              <a:rPr lang="en-US" sz="3200" u="none" dirty="0" err="1" smtClean="0"/>
              <a:t>ları</a:t>
            </a:r>
            <a:r>
              <a:rPr lang="tr-TR" sz="3500" u="none" dirty="0" smtClean="0">
                <a:solidFill>
                  <a:srgbClr val="7F6000"/>
                </a:solidFill>
              </a:rPr>
              <a:t/>
            </a:r>
            <a:br>
              <a:rPr lang="tr-TR" sz="3500" u="none" dirty="0" smtClean="0">
                <a:solidFill>
                  <a:srgbClr val="7F6000"/>
                </a:solidFill>
              </a:rPr>
            </a:br>
            <a:endParaRPr lang="tr-TR" sz="3500" u="none" dirty="0">
              <a:solidFill>
                <a:srgbClr val="7F6000"/>
              </a:solidFill>
            </a:endParaRPr>
          </a:p>
        </p:txBody>
      </p:sp>
      <p:sp>
        <p:nvSpPr>
          <p:cNvPr id="3" name="Subtitle 2"/>
          <p:cNvSpPr>
            <a:spLocks noGrp="1"/>
          </p:cNvSpPr>
          <p:nvPr>
            <p:ph type="subTitle" idx="1"/>
          </p:nvPr>
        </p:nvSpPr>
        <p:spPr>
          <a:xfrm>
            <a:off x="1143000" y="4939748"/>
            <a:ext cx="6858000" cy="1262269"/>
          </a:xfrm>
        </p:spPr>
        <p:txBody>
          <a:bodyPr>
            <a:normAutofit fontScale="85000" lnSpcReduction="10000"/>
          </a:bodyPr>
          <a:lstStyle/>
          <a:p>
            <a:pPr>
              <a:spcBef>
                <a:spcPts val="600"/>
              </a:spcBef>
            </a:pPr>
            <a:r>
              <a:rPr lang="en-US" sz="2000" dirty="0" smtClean="0">
                <a:solidFill>
                  <a:schemeClr val="accent1">
                    <a:lumMod val="50000"/>
                  </a:schemeClr>
                </a:solidFill>
              </a:rPr>
              <a:t>TEKLİF HAZIRLAMA ÇALIŞTAYI </a:t>
            </a:r>
          </a:p>
          <a:p>
            <a:pPr>
              <a:spcBef>
                <a:spcPts val="600"/>
              </a:spcBef>
            </a:pPr>
            <a:r>
              <a:rPr lang="tr-TR" sz="2000" dirty="0" smtClean="0"/>
              <a:t>“</a:t>
            </a:r>
            <a:r>
              <a:rPr lang="tr-TR" sz="2000" dirty="0"/>
              <a:t>Çalıştay sırasında yapılan işlemlerin/verilen bilgilerin/desteğin değerlendirme süreci ile ilgili herhangi bir bağlayıcılığı bulunmamaktadır</a:t>
            </a:r>
            <a:r>
              <a:rPr lang="tr-TR" sz="2000" dirty="0" smtClean="0"/>
              <a:t>”</a:t>
            </a:r>
            <a:r>
              <a:rPr lang="en-US" sz="2000" dirty="0" smtClean="0">
                <a:solidFill>
                  <a:schemeClr val="accent1">
                    <a:lumMod val="50000"/>
                  </a:schemeClr>
                </a:solidFill>
              </a:rPr>
              <a:t/>
            </a:r>
            <a:br>
              <a:rPr lang="en-US" sz="2000" dirty="0" smtClean="0">
                <a:solidFill>
                  <a:schemeClr val="accent1">
                    <a:lumMod val="50000"/>
                  </a:schemeClr>
                </a:solidFill>
              </a:rPr>
            </a:br>
            <a:r>
              <a:rPr lang="en-US" sz="2000" i="1" dirty="0" err="1" smtClean="0">
                <a:solidFill>
                  <a:schemeClr val="accent1">
                    <a:lumMod val="50000"/>
                  </a:schemeClr>
                </a:solidFill>
              </a:rPr>
              <a:t>Temmuz</a:t>
            </a:r>
            <a:r>
              <a:rPr lang="tr-TR" sz="2000" i="1" dirty="0" smtClean="0">
                <a:solidFill>
                  <a:schemeClr val="accent1">
                    <a:lumMod val="50000"/>
                  </a:schemeClr>
                </a:solidFill>
              </a:rPr>
              <a:t> 2017</a:t>
            </a:r>
          </a:p>
          <a:p>
            <a:pPr>
              <a:spcBef>
                <a:spcPts val="600"/>
              </a:spcBef>
            </a:pPr>
            <a:endParaRPr lang="tr-TR" sz="2000" dirty="0">
              <a:solidFill>
                <a:schemeClr val="accent1">
                  <a:lumMod val="50000"/>
                </a:schemeClr>
              </a:solidFill>
            </a:endParaRPr>
          </a:p>
        </p:txBody>
      </p:sp>
      <p:pic>
        <p:nvPicPr>
          <p:cNvPr id="1026" name="Picture 2" descr="E:\EKonuk\Desktop\SIVIL TOPLUM SEKTORU\LOGOLAR\Gene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2000" y="1226402"/>
            <a:ext cx="4140000" cy="2192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34278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indent="-457200">
              <a:lnSpc>
                <a:spcPct val="114000"/>
              </a:lnSpc>
              <a:spcBef>
                <a:spcPts val="1800"/>
              </a:spcBef>
              <a:buFont typeface="+mj-lt"/>
              <a:buAutoNum type="arabicPeriod" startAt="5"/>
            </a:pPr>
            <a:r>
              <a:rPr lang="tr-TR" sz="2200" dirty="0"/>
              <a:t>Paraya göre proje yapmayın. Verilen mali desteğin verilme gerekçesini iyi anlayın ve bunun kendi amaçlarınızla ne kadar örtüştüğünü değerlendirin.</a:t>
            </a:r>
            <a:endParaRPr lang="en-US" sz="2200" dirty="0"/>
          </a:p>
          <a:p>
            <a:pPr marL="457200" indent="-457200">
              <a:lnSpc>
                <a:spcPct val="114000"/>
              </a:lnSpc>
              <a:spcBef>
                <a:spcPts val="1800"/>
              </a:spcBef>
              <a:buFont typeface="+mj-lt"/>
              <a:buAutoNum type="arabicPeriod" startAt="5"/>
            </a:pPr>
            <a:r>
              <a:rPr lang="tr-TR" sz="2200" dirty="0"/>
              <a:t>Bir üst hedef belirleyin. Sonra ona ulaşmak için küçük alt hedefleriniz olsun. Faaliyetler, hedefleriniz değildir, unutmayın.</a:t>
            </a:r>
            <a:endParaRPr lang="en-US" sz="2200" dirty="0"/>
          </a:p>
          <a:p>
            <a:pPr marL="457200" indent="-457200">
              <a:lnSpc>
                <a:spcPct val="114000"/>
              </a:lnSpc>
              <a:spcBef>
                <a:spcPts val="1800"/>
              </a:spcBef>
              <a:buFont typeface="+mj-lt"/>
              <a:buAutoNum type="arabicPeriod" startAt="5"/>
            </a:pPr>
            <a:r>
              <a:rPr lang="tr-TR" sz="2200" dirty="0"/>
              <a:t>Paydaş analizine ek olarak projede farklı kurumlarla ortaklıklar kurmanın yararlı olabileceğini ciddi olarak düşünün.</a:t>
            </a:r>
          </a:p>
          <a:p>
            <a:pPr marL="0" indent="0">
              <a:lnSpc>
                <a:spcPct val="120000"/>
              </a:lnSpc>
              <a:spcBef>
                <a:spcPts val="1200"/>
              </a:spcBef>
              <a:buNone/>
            </a:pPr>
            <a:endParaRPr lang="tr-TR" sz="2200" dirty="0"/>
          </a:p>
          <a:p>
            <a:pPr>
              <a:spcBef>
                <a:spcPts val="1200"/>
              </a:spcBef>
            </a:pPr>
            <a:endParaRPr lang="tr-TR" sz="2200" dirty="0"/>
          </a:p>
        </p:txBody>
      </p:sp>
      <p:pic>
        <p:nvPicPr>
          <p:cNvPr id="4" name="Picture 2" descr="E:\EKonuk\Desktop\SIVIL TOPLUM SEKTORU\LOGOLAR\Genel.png"/>
          <p:cNvPicPr>
            <a:picLocks noChangeAspect="1" noChangeArrowheads="1"/>
          </p:cNvPicPr>
          <p:nvPr/>
        </p:nvPicPr>
        <p:blipFill rotWithShape="1">
          <a:blip r:embed="rId2">
            <a:extLst>
              <a:ext uri="{28A0092B-C50C-407E-A947-70E740481C1C}">
                <a14:useLocalDpi xmlns:a14="http://schemas.microsoft.com/office/drawing/2010/main" val="0"/>
              </a:ext>
            </a:extLst>
          </a:blip>
          <a:srcRect b="37927"/>
          <a:stretch/>
        </p:blipFill>
        <p:spPr bwMode="auto">
          <a:xfrm>
            <a:off x="6074163" y="713511"/>
            <a:ext cx="3245684" cy="1066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0" y="1246911"/>
            <a:ext cx="9144000" cy="587441"/>
          </a:xfrm>
          <a:prstGeom prst="rect">
            <a:avLst/>
          </a:prstGeom>
          <a:solidFill>
            <a:schemeClr val="accent4"/>
          </a:solidFill>
        </p:spPr>
        <p:txBody>
          <a:bodyPr wrap="square" tIns="108000" bIns="108000" rtlCol="0">
            <a:spAutoFit/>
          </a:bodyPr>
          <a:lstStyle/>
          <a:p>
            <a:pPr indent="355600"/>
            <a:r>
              <a:rPr lang="tr-TR" sz="2400" b="1" dirty="0" smtClean="0">
                <a:solidFill>
                  <a:schemeClr val="accent5">
                    <a:lumMod val="50000"/>
                  </a:schemeClr>
                </a:solidFill>
                <a:cs typeface="Calibri"/>
              </a:rPr>
              <a:t>PROJE HAZIRLAMADA 10 ALTIN KURAL</a:t>
            </a:r>
            <a:endParaRPr lang="en-US" sz="2400" dirty="0">
              <a:solidFill>
                <a:schemeClr val="accent5">
                  <a:lumMod val="50000"/>
                </a:schemeClr>
              </a:solidFill>
            </a:endParaRPr>
          </a:p>
        </p:txBody>
      </p:sp>
      <p:sp>
        <p:nvSpPr>
          <p:cNvPr id="6" name="Oval 5"/>
          <p:cNvSpPr/>
          <p:nvPr/>
        </p:nvSpPr>
        <p:spPr>
          <a:xfrm>
            <a:off x="562708" y="1992923"/>
            <a:ext cx="410308" cy="410308"/>
          </a:xfrm>
          <a:prstGeom prst="ellipse">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tr-TR" b="1" spc="-40" dirty="0" smtClean="0">
                <a:solidFill>
                  <a:schemeClr val="tx1"/>
                </a:solidFill>
              </a:rPr>
              <a:t>5</a:t>
            </a:r>
            <a:endParaRPr lang="en-US" b="1" spc="-40" dirty="0">
              <a:solidFill>
                <a:schemeClr val="tx1"/>
              </a:solidFill>
            </a:endParaRPr>
          </a:p>
        </p:txBody>
      </p:sp>
      <p:sp>
        <p:nvSpPr>
          <p:cNvPr id="7" name="Oval 6"/>
          <p:cNvSpPr/>
          <p:nvPr/>
        </p:nvSpPr>
        <p:spPr>
          <a:xfrm>
            <a:off x="562708" y="3341076"/>
            <a:ext cx="410308" cy="410308"/>
          </a:xfrm>
          <a:prstGeom prst="ellipse">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tr-TR" b="1" spc="-40" dirty="0" smtClean="0">
                <a:solidFill>
                  <a:schemeClr val="tx1"/>
                </a:solidFill>
              </a:rPr>
              <a:t>6</a:t>
            </a:r>
            <a:endParaRPr lang="en-US" b="1" spc="-40" dirty="0">
              <a:solidFill>
                <a:schemeClr val="tx1"/>
              </a:solidFill>
            </a:endParaRPr>
          </a:p>
        </p:txBody>
      </p:sp>
      <p:sp>
        <p:nvSpPr>
          <p:cNvPr id="8" name="Oval 7"/>
          <p:cNvSpPr/>
          <p:nvPr/>
        </p:nvSpPr>
        <p:spPr>
          <a:xfrm>
            <a:off x="562708" y="4319953"/>
            <a:ext cx="410308" cy="410308"/>
          </a:xfrm>
          <a:prstGeom prst="ellipse">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tr-TR" b="1" spc="-40" dirty="0" smtClean="0">
                <a:solidFill>
                  <a:schemeClr val="tx1"/>
                </a:solidFill>
              </a:rPr>
              <a:t>7</a:t>
            </a:r>
            <a:endParaRPr lang="en-US" b="1" spc="-40" dirty="0">
              <a:solidFill>
                <a:schemeClr val="tx1"/>
              </a:solidFill>
            </a:endParaRPr>
          </a:p>
        </p:txBody>
      </p:sp>
    </p:spTree>
    <p:extLst>
      <p:ext uri="{BB962C8B-B14F-4D97-AF65-F5344CB8AC3E}">
        <p14:creationId xmlns:p14="http://schemas.microsoft.com/office/powerpoint/2010/main" val="2768682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49" y="1825625"/>
            <a:ext cx="8051007" cy="4241800"/>
          </a:xfrm>
        </p:spPr>
        <p:txBody>
          <a:bodyPr>
            <a:normAutofit/>
          </a:bodyPr>
          <a:lstStyle/>
          <a:p>
            <a:pPr marL="457200" indent="-457200">
              <a:lnSpc>
                <a:spcPct val="124000"/>
              </a:lnSpc>
              <a:spcBef>
                <a:spcPts val="1800"/>
              </a:spcBef>
              <a:buFont typeface="+mj-lt"/>
              <a:buAutoNum type="arabicPeriod" startAt="8"/>
            </a:pPr>
            <a:r>
              <a:rPr lang="tr-TR" sz="2200" dirty="0"/>
              <a:t>Projenizin ölçülebilir net ve somut çıktıları olmasına dikkat edin.</a:t>
            </a:r>
          </a:p>
          <a:p>
            <a:pPr marL="457200" indent="-457200">
              <a:lnSpc>
                <a:spcPct val="124000"/>
              </a:lnSpc>
              <a:spcBef>
                <a:spcPts val="1800"/>
              </a:spcBef>
              <a:buFont typeface="+mj-lt"/>
              <a:buAutoNum type="arabicPeriod" startAt="8"/>
            </a:pPr>
            <a:r>
              <a:rPr lang="tr-TR" sz="2200" dirty="0"/>
              <a:t>Projenin bir tanıtım stratejisi olmalı. Proje çıktılarınızın ve faaliyetlerinizin  insanlara duyurulması gerekir.</a:t>
            </a:r>
            <a:endParaRPr lang="en-US" sz="2200" dirty="0"/>
          </a:p>
          <a:p>
            <a:pPr marL="457200" indent="-457200">
              <a:lnSpc>
                <a:spcPct val="124000"/>
              </a:lnSpc>
              <a:spcBef>
                <a:spcPts val="1800"/>
              </a:spcBef>
              <a:buFont typeface="+mj-lt"/>
              <a:buAutoNum type="arabicPeriod" startAt="8"/>
            </a:pPr>
            <a:r>
              <a:rPr lang="tr-TR" sz="2200" dirty="0"/>
              <a:t>Projenizin bir sonraki adımını önceden düşünün Aklınızda hep şu soru olsun: Proje bittiğinde ne olacak? İyiye doğru yapmış olduğunuz değişikliği nasıl sürekli kılacağınızı planlamanız gereklidir.</a:t>
            </a:r>
          </a:p>
          <a:p>
            <a:pPr marL="0" indent="0">
              <a:lnSpc>
                <a:spcPct val="120000"/>
              </a:lnSpc>
              <a:buNone/>
            </a:pPr>
            <a:endParaRPr lang="tr-TR" sz="2300" dirty="0"/>
          </a:p>
          <a:p>
            <a:endParaRPr lang="tr-TR" sz="2300" dirty="0"/>
          </a:p>
        </p:txBody>
      </p:sp>
      <p:pic>
        <p:nvPicPr>
          <p:cNvPr id="4" name="Picture 2" descr="E:\EKonuk\Desktop\SIVIL TOPLUM SEKTORU\LOGOLAR\Genel.png"/>
          <p:cNvPicPr>
            <a:picLocks noChangeAspect="1" noChangeArrowheads="1"/>
          </p:cNvPicPr>
          <p:nvPr/>
        </p:nvPicPr>
        <p:blipFill rotWithShape="1">
          <a:blip r:embed="rId2">
            <a:extLst>
              <a:ext uri="{28A0092B-C50C-407E-A947-70E740481C1C}">
                <a14:useLocalDpi xmlns:a14="http://schemas.microsoft.com/office/drawing/2010/main" val="0"/>
              </a:ext>
            </a:extLst>
          </a:blip>
          <a:srcRect b="37927"/>
          <a:stretch/>
        </p:blipFill>
        <p:spPr bwMode="auto">
          <a:xfrm>
            <a:off x="6074163" y="713511"/>
            <a:ext cx="3245684" cy="1066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0" y="1246911"/>
            <a:ext cx="9144000" cy="587441"/>
          </a:xfrm>
          <a:prstGeom prst="rect">
            <a:avLst/>
          </a:prstGeom>
          <a:solidFill>
            <a:schemeClr val="accent4"/>
          </a:solidFill>
        </p:spPr>
        <p:txBody>
          <a:bodyPr wrap="square" tIns="108000" bIns="108000" rtlCol="0">
            <a:spAutoFit/>
          </a:bodyPr>
          <a:lstStyle/>
          <a:p>
            <a:pPr indent="355600"/>
            <a:r>
              <a:rPr lang="tr-TR" sz="2400" b="1" dirty="0" smtClean="0">
                <a:solidFill>
                  <a:schemeClr val="accent5">
                    <a:lumMod val="50000"/>
                  </a:schemeClr>
                </a:solidFill>
                <a:cs typeface="Calibri"/>
              </a:rPr>
              <a:t>PROJE HAZIRLAMADA 10 ALTIN KURAL</a:t>
            </a:r>
            <a:endParaRPr lang="en-US" sz="2400" dirty="0">
              <a:solidFill>
                <a:schemeClr val="accent5">
                  <a:lumMod val="50000"/>
                </a:schemeClr>
              </a:solidFill>
            </a:endParaRPr>
          </a:p>
        </p:txBody>
      </p:sp>
      <p:sp>
        <p:nvSpPr>
          <p:cNvPr id="6" name="Oval 5"/>
          <p:cNvSpPr/>
          <p:nvPr/>
        </p:nvSpPr>
        <p:spPr>
          <a:xfrm>
            <a:off x="638908" y="3610708"/>
            <a:ext cx="410308" cy="410308"/>
          </a:xfrm>
          <a:prstGeom prst="ellipse">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tr-TR" b="1" spc="-40" dirty="0" smtClean="0">
                <a:solidFill>
                  <a:schemeClr val="tx1"/>
                </a:solidFill>
              </a:rPr>
              <a:t>10</a:t>
            </a:r>
            <a:endParaRPr lang="en-US" b="1" spc="-40" dirty="0">
              <a:solidFill>
                <a:schemeClr val="tx1"/>
              </a:solidFill>
            </a:endParaRPr>
          </a:p>
        </p:txBody>
      </p:sp>
      <p:sp>
        <p:nvSpPr>
          <p:cNvPr id="7" name="Oval 6"/>
          <p:cNvSpPr/>
          <p:nvPr/>
        </p:nvSpPr>
        <p:spPr>
          <a:xfrm>
            <a:off x="615462" y="1946031"/>
            <a:ext cx="410308" cy="410308"/>
          </a:xfrm>
          <a:prstGeom prst="ellipse">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tr-TR" b="1" spc="-40" dirty="0" smtClean="0">
                <a:solidFill>
                  <a:schemeClr val="tx1"/>
                </a:solidFill>
              </a:rPr>
              <a:t>8</a:t>
            </a:r>
            <a:endParaRPr lang="en-US" b="1" spc="-40" dirty="0">
              <a:solidFill>
                <a:schemeClr val="tx1"/>
              </a:solidFill>
            </a:endParaRPr>
          </a:p>
        </p:txBody>
      </p:sp>
      <p:sp>
        <p:nvSpPr>
          <p:cNvPr id="8" name="Oval 7"/>
          <p:cNvSpPr/>
          <p:nvPr/>
        </p:nvSpPr>
        <p:spPr>
          <a:xfrm>
            <a:off x="615462" y="2555631"/>
            <a:ext cx="410308" cy="410308"/>
          </a:xfrm>
          <a:prstGeom prst="ellipse">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tr-TR" b="1" spc="-40" dirty="0" smtClean="0">
                <a:solidFill>
                  <a:schemeClr val="tx1"/>
                </a:solidFill>
              </a:rPr>
              <a:t>9</a:t>
            </a:r>
            <a:endParaRPr lang="en-US" b="1" spc="-40" dirty="0">
              <a:solidFill>
                <a:schemeClr val="tx1"/>
              </a:solidFill>
            </a:endParaRPr>
          </a:p>
        </p:txBody>
      </p:sp>
    </p:spTree>
    <p:extLst>
      <p:ext uri="{BB962C8B-B14F-4D97-AF65-F5344CB8AC3E}">
        <p14:creationId xmlns:p14="http://schemas.microsoft.com/office/powerpoint/2010/main" val="3828754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957754"/>
            <a:ext cx="7886700" cy="4630932"/>
          </a:xfrm>
        </p:spPr>
        <p:txBody>
          <a:bodyPr>
            <a:normAutofit/>
          </a:bodyPr>
          <a:lstStyle/>
          <a:p>
            <a:pPr>
              <a:spcBef>
                <a:spcPts val="600"/>
              </a:spcBef>
            </a:pPr>
            <a:endParaRPr lang="en-US" sz="2400" dirty="0" smtClean="0"/>
          </a:p>
          <a:p>
            <a:pPr>
              <a:spcBef>
                <a:spcPts val="600"/>
              </a:spcBef>
            </a:pPr>
            <a:endParaRPr lang="en-US" sz="2400" dirty="0"/>
          </a:p>
          <a:p>
            <a:pPr marL="0" indent="0" algn="ctr">
              <a:spcBef>
                <a:spcPts val="600"/>
              </a:spcBef>
              <a:buNone/>
            </a:pPr>
            <a:endParaRPr lang="en-US" sz="3600" b="1" dirty="0">
              <a:solidFill>
                <a:srgbClr val="5B9BD5">
                  <a:lumMod val="50000"/>
                </a:srgbClr>
              </a:solidFill>
              <a:ea typeface="+mj-ea"/>
            </a:endParaRPr>
          </a:p>
          <a:p>
            <a:pPr marL="0" indent="0" algn="ctr">
              <a:spcBef>
                <a:spcPts val="600"/>
              </a:spcBef>
              <a:buNone/>
            </a:pPr>
            <a:r>
              <a:rPr lang="tr-TR" sz="3600" b="1" dirty="0" smtClean="0">
                <a:solidFill>
                  <a:srgbClr val="5B9BD5">
                    <a:lumMod val="50000"/>
                  </a:srgbClr>
                </a:solidFill>
                <a:ea typeface="+mj-ea"/>
              </a:rPr>
              <a:t>SIKÇA </a:t>
            </a:r>
            <a:r>
              <a:rPr lang="tr-TR" sz="3600" b="1" dirty="0">
                <a:solidFill>
                  <a:srgbClr val="5B9BD5">
                    <a:lumMod val="50000"/>
                  </a:srgbClr>
                </a:solidFill>
                <a:ea typeface="+mj-ea"/>
              </a:rPr>
              <a:t>RASTLANAN HATALAR</a:t>
            </a:r>
          </a:p>
          <a:p>
            <a:pPr>
              <a:spcBef>
                <a:spcPts val="600"/>
              </a:spcBef>
            </a:pPr>
            <a:endParaRPr lang="en-US" sz="2400" dirty="0" smtClean="0"/>
          </a:p>
        </p:txBody>
      </p:sp>
      <p:pic>
        <p:nvPicPr>
          <p:cNvPr id="4" name="Picture 2" descr="E:\EKonuk\Desktop\SIVIL TOPLUM SEKTORU\LOGOLAR\Genel.png"/>
          <p:cNvPicPr>
            <a:picLocks noChangeAspect="1" noChangeArrowheads="1"/>
          </p:cNvPicPr>
          <p:nvPr/>
        </p:nvPicPr>
        <p:blipFill rotWithShape="1">
          <a:blip r:embed="rId2">
            <a:extLst>
              <a:ext uri="{28A0092B-C50C-407E-A947-70E740481C1C}">
                <a14:useLocalDpi xmlns:a14="http://schemas.microsoft.com/office/drawing/2010/main" val="0"/>
              </a:ext>
            </a:extLst>
          </a:blip>
          <a:srcRect b="37927"/>
          <a:stretch/>
        </p:blipFill>
        <p:spPr bwMode="auto">
          <a:xfrm>
            <a:off x="6074163" y="713511"/>
            <a:ext cx="3245684" cy="1066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0" y="1246911"/>
            <a:ext cx="9144000" cy="587441"/>
          </a:xfrm>
          <a:prstGeom prst="rect">
            <a:avLst/>
          </a:prstGeom>
          <a:solidFill>
            <a:schemeClr val="accent4"/>
          </a:solidFill>
        </p:spPr>
        <p:txBody>
          <a:bodyPr wrap="square" tIns="108000" bIns="108000" rtlCol="0">
            <a:spAutoFit/>
          </a:bodyPr>
          <a:lstStyle/>
          <a:p>
            <a:pPr indent="355600"/>
            <a:endParaRPr lang="en-US" sz="2400" dirty="0">
              <a:solidFill>
                <a:schemeClr val="accent5">
                  <a:lumMod val="50000"/>
                </a:schemeClr>
              </a:solidFill>
            </a:endParaRPr>
          </a:p>
        </p:txBody>
      </p:sp>
    </p:spTree>
    <p:extLst>
      <p:ext uri="{BB962C8B-B14F-4D97-AF65-F5344CB8AC3E}">
        <p14:creationId xmlns:p14="http://schemas.microsoft.com/office/powerpoint/2010/main" val="1989449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957754"/>
            <a:ext cx="7886700" cy="4630932"/>
          </a:xfrm>
        </p:spPr>
        <p:txBody>
          <a:bodyPr>
            <a:normAutofit/>
          </a:bodyPr>
          <a:lstStyle/>
          <a:p>
            <a:pPr marL="363538" lvl="1" indent="-363538">
              <a:spcBef>
                <a:spcPts val="600"/>
              </a:spcBef>
              <a:buClr>
                <a:schemeClr val="accent4"/>
              </a:buClr>
              <a:buFont typeface="Wingdings" panose="05000000000000000000" pitchFamily="2" charset="2"/>
              <a:buChar char="§"/>
            </a:pPr>
            <a:r>
              <a:rPr lang="tr-TR" dirty="0" smtClean="0"/>
              <a:t>Tüm alanlar doldurulmamış</a:t>
            </a:r>
          </a:p>
          <a:p>
            <a:pPr marL="363538" lvl="1" indent="-363538">
              <a:spcBef>
                <a:spcPts val="600"/>
              </a:spcBef>
              <a:buClr>
                <a:schemeClr val="accent4"/>
              </a:buClr>
              <a:buFont typeface="Wingdings" panose="05000000000000000000" pitchFamily="2" charset="2"/>
              <a:buChar char="§"/>
            </a:pPr>
            <a:r>
              <a:rPr lang="tr-TR" dirty="0" smtClean="0"/>
              <a:t>Eksik imza ve kaşeler </a:t>
            </a:r>
          </a:p>
          <a:p>
            <a:pPr marL="363538" lvl="1" indent="-363538">
              <a:spcBef>
                <a:spcPts val="600"/>
              </a:spcBef>
              <a:buClr>
                <a:schemeClr val="accent4"/>
              </a:buClr>
              <a:buFont typeface="Wingdings" panose="05000000000000000000" pitchFamily="2" charset="2"/>
              <a:buChar char="§"/>
            </a:pPr>
            <a:r>
              <a:rPr lang="tr-TR" dirty="0" smtClean="0"/>
              <a:t>Kontrol listesine uygun olarak düzenli bir paket halinde sunulmamış</a:t>
            </a:r>
          </a:p>
          <a:p>
            <a:pPr marL="363538" lvl="1" indent="-363538">
              <a:spcBef>
                <a:spcPts val="600"/>
              </a:spcBef>
              <a:buClr>
                <a:schemeClr val="accent4"/>
              </a:buClr>
              <a:buFont typeface="Wingdings" panose="05000000000000000000" pitchFamily="2" charset="2"/>
              <a:buChar char="§"/>
            </a:pPr>
            <a:r>
              <a:rPr lang="tr-TR" dirty="0" smtClean="0"/>
              <a:t>Başlık çok uzun</a:t>
            </a:r>
          </a:p>
          <a:p>
            <a:pPr marL="363538" lvl="1" indent="-363538">
              <a:spcBef>
                <a:spcPts val="600"/>
              </a:spcBef>
              <a:buClr>
                <a:schemeClr val="accent4"/>
              </a:buClr>
              <a:buFont typeface="Wingdings" panose="05000000000000000000" pitchFamily="2" charset="2"/>
              <a:buChar char="§"/>
            </a:pPr>
            <a:r>
              <a:rPr lang="tr-TR" altLang="tr-TR" dirty="0" smtClean="0"/>
              <a:t>Hedefler belirgin değil veya erişilmesi çok zor</a:t>
            </a:r>
          </a:p>
          <a:p>
            <a:pPr marL="363538" lvl="1" indent="-363538">
              <a:spcBef>
                <a:spcPts val="600"/>
              </a:spcBef>
              <a:buClr>
                <a:schemeClr val="accent4"/>
              </a:buClr>
              <a:buFont typeface="Wingdings" panose="05000000000000000000" pitchFamily="2" charset="2"/>
              <a:buChar char="§"/>
            </a:pPr>
            <a:r>
              <a:rPr lang="tr-TR" altLang="tr-TR" dirty="0" smtClean="0"/>
              <a:t>İhtiyaçlar iyi tanımlanmamış, analiz yapılmamış</a:t>
            </a:r>
          </a:p>
          <a:p>
            <a:pPr marL="363538" lvl="1" indent="-363538">
              <a:spcBef>
                <a:spcPts val="600"/>
              </a:spcBef>
              <a:buClr>
                <a:schemeClr val="accent4"/>
              </a:buClr>
              <a:buFont typeface="Wingdings" panose="05000000000000000000" pitchFamily="2" charset="2"/>
              <a:buChar char="§"/>
            </a:pPr>
            <a:r>
              <a:rPr lang="tr-TR" altLang="tr-TR" dirty="0" smtClean="0"/>
              <a:t>Genel bilgiler verilmiş, rakamlarla desteklenmemiş</a:t>
            </a:r>
          </a:p>
          <a:p>
            <a:pPr>
              <a:spcBef>
                <a:spcPts val="600"/>
              </a:spcBef>
            </a:pPr>
            <a:endParaRPr lang="tr-TR" altLang="tr-TR" sz="2400" dirty="0" smtClean="0"/>
          </a:p>
          <a:p>
            <a:pPr>
              <a:spcBef>
                <a:spcPts val="600"/>
              </a:spcBef>
            </a:pPr>
            <a:endParaRPr lang="tr-TR" sz="2400" dirty="0" smtClean="0"/>
          </a:p>
          <a:p>
            <a:pPr>
              <a:spcBef>
                <a:spcPts val="600"/>
              </a:spcBef>
            </a:pPr>
            <a:endParaRPr lang="tr-TR" sz="2400" dirty="0"/>
          </a:p>
        </p:txBody>
      </p:sp>
      <p:pic>
        <p:nvPicPr>
          <p:cNvPr id="4" name="Picture 2" descr="E:\EKonuk\Desktop\SIVIL TOPLUM SEKTORU\LOGOLAR\Genel.png"/>
          <p:cNvPicPr>
            <a:picLocks noChangeAspect="1" noChangeArrowheads="1"/>
          </p:cNvPicPr>
          <p:nvPr/>
        </p:nvPicPr>
        <p:blipFill rotWithShape="1">
          <a:blip r:embed="rId2">
            <a:extLst>
              <a:ext uri="{28A0092B-C50C-407E-A947-70E740481C1C}">
                <a14:useLocalDpi xmlns:a14="http://schemas.microsoft.com/office/drawing/2010/main" val="0"/>
              </a:ext>
            </a:extLst>
          </a:blip>
          <a:srcRect b="37927"/>
          <a:stretch/>
        </p:blipFill>
        <p:spPr bwMode="auto">
          <a:xfrm>
            <a:off x="6074163" y="713511"/>
            <a:ext cx="3245684" cy="1066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0" y="1246911"/>
            <a:ext cx="9144000" cy="587441"/>
          </a:xfrm>
          <a:prstGeom prst="rect">
            <a:avLst/>
          </a:prstGeom>
          <a:solidFill>
            <a:schemeClr val="accent4"/>
          </a:solidFill>
        </p:spPr>
        <p:txBody>
          <a:bodyPr wrap="square" tIns="108000" bIns="108000" rtlCol="0">
            <a:spAutoFit/>
          </a:bodyPr>
          <a:lstStyle/>
          <a:p>
            <a:pPr indent="355600"/>
            <a:r>
              <a:rPr lang="tr-TR" sz="2400" b="1" dirty="0" smtClean="0">
                <a:solidFill>
                  <a:schemeClr val="accent5">
                    <a:lumMod val="50000"/>
                  </a:schemeClr>
                </a:solidFill>
                <a:cs typeface="Calibri"/>
              </a:rPr>
              <a:t>HATALAR - BAŞVURU FORMU (GENEL)</a:t>
            </a:r>
            <a:endParaRPr lang="en-US" sz="2400" dirty="0">
              <a:solidFill>
                <a:schemeClr val="accent5">
                  <a:lumMod val="50000"/>
                </a:schemeClr>
              </a:solidFill>
            </a:endParaRPr>
          </a:p>
        </p:txBody>
      </p:sp>
    </p:spTree>
    <p:extLst>
      <p:ext uri="{BB962C8B-B14F-4D97-AF65-F5344CB8AC3E}">
        <p14:creationId xmlns:p14="http://schemas.microsoft.com/office/powerpoint/2010/main" val="84119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Rectangle 3"/>
          <p:cNvSpPr>
            <a:spLocks noGrp="1" noChangeArrowheads="1"/>
          </p:cNvSpPr>
          <p:nvPr>
            <p:ph idx="1"/>
          </p:nvPr>
        </p:nvSpPr>
        <p:spPr>
          <a:xfrm>
            <a:off x="628650" y="1933205"/>
            <a:ext cx="8292612" cy="4350364"/>
          </a:xfrm>
        </p:spPr>
        <p:txBody>
          <a:bodyPr>
            <a:normAutofit fontScale="85000" lnSpcReduction="20000"/>
          </a:bodyPr>
          <a:lstStyle/>
          <a:p>
            <a:pPr marL="363538" lvl="1" indent="-363538">
              <a:lnSpc>
                <a:spcPct val="120000"/>
              </a:lnSpc>
              <a:spcBef>
                <a:spcPts val="600"/>
              </a:spcBef>
              <a:buClr>
                <a:schemeClr val="accent4"/>
              </a:buClr>
              <a:buFont typeface="Wingdings" panose="05000000000000000000" pitchFamily="2" charset="2"/>
              <a:buChar char="§"/>
            </a:pPr>
            <a:r>
              <a:rPr lang="tr-TR" altLang="tr-TR" sz="2600" dirty="0" smtClean="0"/>
              <a:t>Problemlerin çözümüne yönelik yaklaşımlar zayıf ve gerekçelendirilmemiş</a:t>
            </a:r>
          </a:p>
          <a:p>
            <a:pPr marL="363538" lvl="1" indent="-363538">
              <a:lnSpc>
                <a:spcPct val="120000"/>
              </a:lnSpc>
              <a:spcBef>
                <a:spcPts val="600"/>
              </a:spcBef>
              <a:buClr>
                <a:schemeClr val="accent4"/>
              </a:buClr>
              <a:buFont typeface="Wingdings" panose="05000000000000000000" pitchFamily="2" charset="2"/>
              <a:buChar char="§"/>
            </a:pPr>
            <a:r>
              <a:rPr lang="tr-TR" altLang="tr-TR" sz="2600" dirty="0" smtClean="0"/>
              <a:t>Riskler ve çözümler belirtilmemiş</a:t>
            </a:r>
          </a:p>
          <a:p>
            <a:pPr marL="363538" lvl="1" indent="-363538">
              <a:lnSpc>
                <a:spcPct val="120000"/>
              </a:lnSpc>
              <a:spcBef>
                <a:spcPts val="600"/>
              </a:spcBef>
              <a:buClr>
                <a:schemeClr val="accent4"/>
              </a:buClr>
              <a:buFont typeface="Wingdings" panose="05000000000000000000" pitchFamily="2" charset="2"/>
              <a:buChar char="§"/>
            </a:pPr>
            <a:r>
              <a:rPr lang="tr-TR" altLang="tr-TR" sz="2600" dirty="0" smtClean="0"/>
              <a:t>Ortakların seçilme nedenleri ve projede yüklenecekleri görevler  açık olarak belirlenmemiş</a:t>
            </a:r>
          </a:p>
          <a:p>
            <a:pPr marL="363538" lvl="1" indent="-363538">
              <a:lnSpc>
                <a:spcPct val="120000"/>
              </a:lnSpc>
              <a:spcBef>
                <a:spcPts val="600"/>
              </a:spcBef>
              <a:buClr>
                <a:schemeClr val="accent4"/>
              </a:buClr>
              <a:buFont typeface="Wingdings" panose="05000000000000000000" pitchFamily="2" charset="2"/>
              <a:buChar char="§"/>
            </a:pPr>
            <a:r>
              <a:rPr lang="tr-TR" altLang="tr-TR" sz="2600" dirty="0" smtClean="0"/>
              <a:t>Faaliyetlerde yeterli detay yok-  Ne? Nasıl? Kaç adet? Nerede? Kim? Süre? </a:t>
            </a:r>
          </a:p>
          <a:p>
            <a:pPr marL="363538" lvl="1" indent="-363538">
              <a:lnSpc>
                <a:spcPct val="120000"/>
              </a:lnSpc>
              <a:spcBef>
                <a:spcPts val="600"/>
              </a:spcBef>
              <a:buClr>
                <a:schemeClr val="accent4"/>
              </a:buClr>
              <a:buFont typeface="Wingdings" panose="05000000000000000000" pitchFamily="2" charset="2"/>
              <a:buChar char="§"/>
            </a:pPr>
            <a:r>
              <a:rPr lang="tr-TR" altLang="tr-TR" sz="2600" dirty="0" smtClean="0"/>
              <a:t>İdari faaliyetler uzun uzun anlatılmış</a:t>
            </a:r>
          </a:p>
          <a:p>
            <a:pPr marL="363538" lvl="1" indent="-363538">
              <a:lnSpc>
                <a:spcPct val="120000"/>
              </a:lnSpc>
              <a:spcBef>
                <a:spcPts val="600"/>
              </a:spcBef>
              <a:buClr>
                <a:schemeClr val="accent4"/>
              </a:buClr>
              <a:buFont typeface="Wingdings" panose="05000000000000000000" pitchFamily="2" charset="2"/>
              <a:buChar char="§"/>
            </a:pPr>
            <a:r>
              <a:rPr lang="tr-TR" altLang="tr-TR" sz="2600" dirty="0" smtClean="0"/>
              <a:t>Faaliyetler Sonuçlarla ilişkilendirilmemiş</a:t>
            </a:r>
          </a:p>
          <a:p>
            <a:pPr marL="363538" lvl="1" indent="-363538">
              <a:lnSpc>
                <a:spcPct val="120000"/>
              </a:lnSpc>
              <a:spcBef>
                <a:spcPts val="600"/>
              </a:spcBef>
              <a:buClr>
                <a:schemeClr val="accent4"/>
              </a:buClr>
              <a:buFont typeface="Wingdings" panose="05000000000000000000" pitchFamily="2" charset="2"/>
              <a:buChar char="§"/>
            </a:pPr>
            <a:r>
              <a:rPr lang="tr-TR" altLang="tr-TR" sz="2600" dirty="0" smtClean="0"/>
              <a:t>Süreler faaliyetlerle uyumlu değil, mevsimsel şartlar dikkate alınmamış</a:t>
            </a:r>
            <a:endParaRPr lang="tr-TR" altLang="tr-TR" b="1" dirty="0">
              <a:cs typeface="Arial" panose="020B0604020202020204" pitchFamily="34" charset="0"/>
            </a:endParaRPr>
          </a:p>
        </p:txBody>
      </p:sp>
      <p:pic>
        <p:nvPicPr>
          <p:cNvPr id="4" name="Picture 2" descr="E:\EKonuk\Desktop\SIVIL TOPLUM SEKTORU\LOGOLAR\Genel.png"/>
          <p:cNvPicPr>
            <a:picLocks noChangeAspect="1" noChangeArrowheads="1"/>
          </p:cNvPicPr>
          <p:nvPr/>
        </p:nvPicPr>
        <p:blipFill rotWithShape="1">
          <a:blip r:embed="rId2">
            <a:extLst>
              <a:ext uri="{28A0092B-C50C-407E-A947-70E740481C1C}">
                <a14:useLocalDpi xmlns:a14="http://schemas.microsoft.com/office/drawing/2010/main" val="0"/>
              </a:ext>
            </a:extLst>
          </a:blip>
          <a:srcRect b="37927"/>
          <a:stretch/>
        </p:blipFill>
        <p:spPr bwMode="auto">
          <a:xfrm>
            <a:off x="6074163" y="713511"/>
            <a:ext cx="3245684" cy="1066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0" y="1246911"/>
            <a:ext cx="9144000" cy="587441"/>
          </a:xfrm>
          <a:prstGeom prst="rect">
            <a:avLst/>
          </a:prstGeom>
          <a:solidFill>
            <a:schemeClr val="accent4"/>
          </a:solidFill>
        </p:spPr>
        <p:txBody>
          <a:bodyPr wrap="square" tIns="108000" bIns="108000" rtlCol="0">
            <a:spAutoFit/>
          </a:bodyPr>
          <a:lstStyle/>
          <a:p>
            <a:pPr indent="355600"/>
            <a:r>
              <a:rPr lang="tr-TR" sz="2400" b="1" dirty="0" smtClean="0">
                <a:solidFill>
                  <a:schemeClr val="accent5">
                    <a:lumMod val="50000"/>
                  </a:schemeClr>
                </a:solidFill>
                <a:cs typeface="Calibri"/>
              </a:rPr>
              <a:t>HATALAR – FAALİYETLER VE YÖNTEM</a:t>
            </a:r>
            <a:endParaRPr lang="en-US" sz="2400" dirty="0">
              <a:solidFill>
                <a:schemeClr val="accent5">
                  <a:lumMod val="50000"/>
                </a:schemeClr>
              </a:solidFill>
            </a:endParaRPr>
          </a:p>
        </p:txBody>
      </p:sp>
    </p:spTree>
    <p:extLst>
      <p:ext uri="{BB962C8B-B14F-4D97-AF65-F5344CB8AC3E}">
        <p14:creationId xmlns:p14="http://schemas.microsoft.com/office/powerpoint/2010/main" val="120410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Rectangle 3"/>
          <p:cNvSpPr>
            <a:spLocks noGrp="1" noChangeArrowheads="1"/>
          </p:cNvSpPr>
          <p:nvPr>
            <p:ph idx="1"/>
          </p:nvPr>
        </p:nvSpPr>
        <p:spPr/>
        <p:txBody>
          <a:bodyPr>
            <a:normAutofit/>
          </a:bodyPr>
          <a:lstStyle/>
          <a:p>
            <a:pPr marL="363538" lvl="1" indent="-363538">
              <a:lnSpc>
                <a:spcPct val="114000"/>
              </a:lnSpc>
              <a:spcBef>
                <a:spcPts val="600"/>
              </a:spcBef>
              <a:buClr>
                <a:schemeClr val="accent4"/>
              </a:buClr>
              <a:buFont typeface="Wingdings" panose="05000000000000000000" pitchFamily="2" charset="2"/>
              <a:buChar char="§"/>
            </a:pPr>
            <a:r>
              <a:rPr lang="tr-TR" altLang="tr-TR" dirty="0" smtClean="0"/>
              <a:t>Bazı faaliyetler bütçelenmemiş veya tersi;</a:t>
            </a:r>
          </a:p>
          <a:p>
            <a:pPr marL="363538" lvl="1" indent="-363538">
              <a:lnSpc>
                <a:spcPct val="114000"/>
              </a:lnSpc>
              <a:spcBef>
                <a:spcPts val="600"/>
              </a:spcBef>
              <a:buClr>
                <a:schemeClr val="accent4"/>
              </a:buClr>
              <a:buFont typeface="Wingdings" panose="05000000000000000000" pitchFamily="2" charset="2"/>
              <a:buChar char="§"/>
            </a:pPr>
            <a:r>
              <a:rPr lang="tr-TR" altLang="tr-TR" dirty="0" smtClean="0"/>
              <a:t>Birim değerler (maaşlar, mal ve hizmet, vb) ve miktarlar (kişi sayıları, basılı material, vb) gerçeğe uygun değil, çok yüksek veya çok düşük;</a:t>
            </a:r>
          </a:p>
          <a:p>
            <a:pPr marL="363538" lvl="1" indent="-363538">
              <a:lnSpc>
                <a:spcPct val="114000"/>
              </a:lnSpc>
              <a:spcBef>
                <a:spcPts val="600"/>
              </a:spcBef>
              <a:buClr>
                <a:schemeClr val="accent4"/>
              </a:buClr>
              <a:buFont typeface="Wingdings" panose="05000000000000000000" pitchFamily="2" charset="2"/>
              <a:buChar char="§"/>
            </a:pPr>
            <a:r>
              <a:rPr lang="tr-TR" altLang="tr-TR" dirty="0" smtClean="0"/>
              <a:t>Toplu değerler  2 konferans, 20 poster yerine görünürlük, vb) kullanılmış. Düşük değerli materyaller için olabilir: 100 kalem, 100 defter, vb yerine “diğer eğitim materyalleri</a:t>
            </a:r>
            <a:r>
              <a:rPr lang="en-US" altLang="tr-TR" dirty="0" smtClean="0"/>
              <a:t>”;</a:t>
            </a:r>
            <a:endParaRPr lang="en-US" altLang="tr-TR" dirty="0"/>
          </a:p>
          <a:p>
            <a:pPr>
              <a:spcBef>
                <a:spcPct val="65000"/>
              </a:spcBef>
            </a:pPr>
            <a:endParaRPr lang="en-US" altLang="tr-TR" dirty="0" smtClean="0"/>
          </a:p>
          <a:p>
            <a:pPr>
              <a:spcBef>
                <a:spcPct val="65000"/>
              </a:spcBef>
            </a:pPr>
            <a:endParaRPr lang="en-US" altLang="tr-TR" dirty="0" smtClean="0"/>
          </a:p>
          <a:p>
            <a:pPr>
              <a:spcBef>
                <a:spcPct val="65000"/>
              </a:spcBef>
            </a:pPr>
            <a:endParaRPr lang="en-US" altLang="tr-TR" dirty="0"/>
          </a:p>
          <a:p>
            <a:pPr marL="609600" indent="-609600"/>
            <a:endParaRPr lang="en-US" altLang="tr-TR" dirty="0"/>
          </a:p>
        </p:txBody>
      </p:sp>
      <p:pic>
        <p:nvPicPr>
          <p:cNvPr id="4" name="Picture 2" descr="E:\EKonuk\Desktop\SIVIL TOPLUM SEKTORU\LOGOLAR\Genel.png"/>
          <p:cNvPicPr>
            <a:picLocks noChangeAspect="1" noChangeArrowheads="1"/>
          </p:cNvPicPr>
          <p:nvPr/>
        </p:nvPicPr>
        <p:blipFill rotWithShape="1">
          <a:blip r:embed="rId2">
            <a:extLst>
              <a:ext uri="{28A0092B-C50C-407E-A947-70E740481C1C}">
                <a14:useLocalDpi xmlns:a14="http://schemas.microsoft.com/office/drawing/2010/main" val="0"/>
              </a:ext>
            </a:extLst>
          </a:blip>
          <a:srcRect b="37927"/>
          <a:stretch/>
        </p:blipFill>
        <p:spPr bwMode="auto">
          <a:xfrm>
            <a:off x="6074163" y="713511"/>
            <a:ext cx="3245684" cy="1066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0" y="1246911"/>
            <a:ext cx="9144000" cy="587441"/>
          </a:xfrm>
          <a:prstGeom prst="rect">
            <a:avLst/>
          </a:prstGeom>
          <a:solidFill>
            <a:schemeClr val="accent4"/>
          </a:solidFill>
        </p:spPr>
        <p:txBody>
          <a:bodyPr wrap="square" tIns="108000" bIns="108000" rtlCol="0">
            <a:spAutoFit/>
          </a:bodyPr>
          <a:lstStyle/>
          <a:p>
            <a:pPr indent="355600"/>
            <a:r>
              <a:rPr lang="tr-TR" sz="2400" b="1" dirty="0" smtClean="0">
                <a:solidFill>
                  <a:schemeClr val="accent5">
                    <a:lumMod val="50000"/>
                  </a:schemeClr>
                </a:solidFill>
                <a:cs typeface="Calibri"/>
              </a:rPr>
              <a:t>HATALAR – BÜTÇE</a:t>
            </a:r>
            <a:endParaRPr lang="en-US" sz="2400" dirty="0">
              <a:solidFill>
                <a:schemeClr val="accent5">
                  <a:lumMod val="50000"/>
                </a:schemeClr>
              </a:solidFill>
            </a:endParaRPr>
          </a:p>
        </p:txBody>
      </p:sp>
    </p:spTree>
    <p:extLst>
      <p:ext uri="{BB962C8B-B14F-4D97-AF65-F5344CB8AC3E}">
        <p14:creationId xmlns:p14="http://schemas.microsoft.com/office/powerpoint/2010/main" val="34408342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7" name="Rectangle 9"/>
          <p:cNvSpPr>
            <a:spLocks noChangeArrowheads="1"/>
          </p:cNvSpPr>
          <p:nvPr/>
        </p:nvSpPr>
        <p:spPr bwMode="auto">
          <a:xfrm>
            <a:off x="796069" y="1986391"/>
            <a:ext cx="1259412" cy="643766"/>
          </a:xfrm>
          <a:prstGeom prst="rect">
            <a:avLst/>
          </a:prstGeom>
          <a:solidFill>
            <a:schemeClr val="accent5">
              <a:lumMod val="50000"/>
            </a:schemeClr>
          </a:solidFill>
          <a:ln>
            <a:noFill/>
          </a:ln>
          <a:effectLst/>
          <a:extLst/>
        </p:spPr>
        <p:txBody>
          <a:bodyPr wrap="square" lIns="90488" tIns="44450" rIns="90488" bIns="44450" anchor="ctr" anchorCtr="0">
            <a:spAutoFit/>
          </a:bodyPr>
          <a:lstStyle/>
          <a:p>
            <a:pPr algn="ctr" eaLnBrk="0" hangingPunct="0">
              <a:spcBef>
                <a:spcPct val="50000"/>
              </a:spcBef>
            </a:pPr>
            <a:r>
              <a:rPr lang="en-GB" altLang="tr-TR" b="1" dirty="0" err="1" smtClean="0">
                <a:solidFill>
                  <a:schemeClr val="bg1"/>
                </a:solidFill>
              </a:rPr>
              <a:t>Genel</a:t>
            </a:r>
            <a:r>
              <a:rPr lang="en-GB" altLang="tr-TR" b="1" dirty="0" smtClean="0">
                <a:solidFill>
                  <a:schemeClr val="bg1"/>
                </a:solidFill>
              </a:rPr>
              <a:t> </a:t>
            </a:r>
            <a:r>
              <a:rPr lang="en-GB" altLang="tr-TR" b="1" dirty="0" err="1" smtClean="0">
                <a:solidFill>
                  <a:schemeClr val="bg1"/>
                </a:solidFill>
              </a:rPr>
              <a:t>Hedef</a:t>
            </a:r>
            <a:endParaRPr lang="en-GB" altLang="tr-TR" b="1" dirty="0">
              <a:solidFill>
                <a:schemeClr val="bg1"/>
              </a:solidFill>
            </a:endParaRPr>
          </a:p>
        </p:txBody>
      </p:sp>
      <p:sp>
        <p:nvSpPr>
          <p:cNvPr id="201741" name="Rectangle 13"/>
          <p:cNvSpPr>
            <a:spLocks noChangeArrowheads="1"/>
          </p:cNvSpPr>
          <p:nvPr/>
        </p:nvSpPr>
        <p:spPr bwMode="auto">
          <a:xfrm>
            <a:off x="2423750" y="5202113"/>
            <a:ext cx="4956572" cy="685800"/>
          </a:xfrm>
          <a:prstGeom prst="rect">
            <a:avLst/>
          </a:prstGeom>
          <a:solidFill>
            <a:schemeClr val="bg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nSpc>
                <a:spcPct val="90000"/>
              </a:lnSpc>
              <a:spcBef>
                <a:spcPct val="55000"/>
              </a:spcBef>
              <a:buClr>
                <a:srgbClr val="FFFF00"/>
              </a:buClr>
              <a:buSzPct val="75000"/>
              <a:buFont typeface="Wingdings" panose="05000000000000000000" pitchFamily="2" charset="2"/>
              <a:buNone/>
            </a:pPr>
            <a:r>
              <a:rPr lang="tr-TR" altLang="tr-TR" dirty="0" smtClean="0"/>
              <a:t>Faaliyetler için kaynaklar yetersiz/çok fazla </a:t>
            </a:r>
            <a:endParaRPr lang="tr-TR" altLang="tr-TR" sz="1600" dirty="0"/>
          </a:p>
        </p:txBody>
      </p:sp>
      <p:sp>
        <p:nvSpPr>
          <p:cNvPr id="201742" name="Rectangle 14"/>
          <p:cNvSpPr>
            <a:spLocks noChangeArrowheads="1"/>
          </p:cNvSpPr>
          <p:nvPr/>
        </p:nvSpPr>
        <p:spPr bwMode="auto">
          <a:xfrm>
            <a:off x="2423750" y="4287713"/>
            <a:ext cx="4966097" cy="685800"/>
          </a:xfrm>
          <a:prstGeom prst="rect">
            <a:avLst/>
          </a:prstGeom>
          <a:solidFill>
            <a:schemeClr val="bg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nSpc>
                <a:spcPct val="80000"/>
              </a:lnSpc>
              <a:spcBef>
                <a:spcPct val="55000"/>
              </a:spcBef>
              <a:buClr>
                <a:srgbClr val="FFFF00"/>
              </a:buClr>
              <a:buSzPct val="75000"/>
              <a:buFont typeface="Wingdings" panose="05000000000000000000" pitchFamily="2" charset="2"/>
              <a:buNone/>
            </a:pPr>
            <a:r>
              <a:rPr lang="tr-TR" altLang="tr-TR" dirty="0" smtClean="0"/>
              <a:t>Faaliyetlerin sonuçları verememe olasılığı</a:t>
            </a:r>
          </a:p>
          <a:p>
            <a:pPr>
              <a:lnSpc>
                <a:spcPct val="80000"/>
              </a:lnSpc>
              <a:spcBef>
                <a:spcPct val="55000"/>
              </a:spcBef>
              <a:buClr>
                <a:srgbClr val="FFFF00"/>
              </a:buClr>
              <a:buSzPct val="75000"/>
              <a:buFont typeface="Wingdings" panose="05000000000000000000" pitchFamily="2" charset="2"/>
              <a:buNone/>
            </a:pPr>
            <a:r>
              <a:rPr lang="tr-TR" altLang="tr-TR" dirty="0" smtClean="0"/>
              <a:t>Gereksiz faaliyetler</a:t>
            </a:r>
            <a:endParaRPr lang="tr-TR" altLang="tr-TR" dirty="0"/>
          </a:p>
        </p:txBody>
      </p:sp>
      <p:sp>
        <p:nvSpPr>
          <p:cNvPr id="201743" name="Rectangle 15"/>
          <p:cNvSpPr>
            <a:spLocks noChangeArrowheads="1"/>
          </p:cNvSpPr>
          <p:nvPr/>
        </p:nvSpPr>
        <p:spPr bwMode="auto">
          <a:xfrm>
            <a:off x="2453515" y="3413001"/>
            <a:ext cx="4944666" cy="800100"/>
          </a:xfrm>
          <a:prstGeom prst="rect">
            <a:avLst/>
          </a:prstGeom>
          <a:solidFill>
            <a:schemeClr val="bg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lstStyle/>
          <a:p>
            <a:pPr>
              <a:spcBef>
                <a:spcPct val="35000"/>
              </a:spcBef>
              <a:buClr>
                <a:srgbClr val="FFFF00"/>
              </a:buClr>
              <a:buSzPct val="75000"/>
              <a:buFont typeface="Wingdings" panose="05000000000000000000" pitchFamily="2" charset="2"/>
              <a:buNone/>
            </a:pPr>
            <a:r>
              <a:rPr lang="tr-TR" altLang="tr-TR" dirty="0" smtClean="0"/>
              <a:t>Hedefler ve sonuçlar arasında bağlantı olmaması veya zayıf olması (sonuçların yetersiz olması)</a:t>
            </a:r>
            <a:endParaRPr lang="tr-TR" altLang="tr-TR" dirty="0"/>
          </a:p>
        </p:txBody>
      </p:sp>
      <p:sp>
        <p:nvSpPr>
          <p:cNvPr id="201744" name="Rectangle 16"/>
          <p:cNvSpPr>
            <a:spLocks noChangeArrowheads="1"/>
          </p:cNvSpPr>
          <p:nvPr/>
        </p:nvSpPr>
        <p:spPr bwMode="auto">
          <a:xfrm>
            <a:off x="2423750" y="2384303"/>
            <a:ext cx="4931569" cy="682625"/>
          </a:xfrm>
          <a:prstGeom prst="rect">
            <a:avLst/>
          </a:prstGeom>
          <a:solidFill>
            <a:schemeClr val="bg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0" hangingPunct="0"/>
            <a:r>
              <a:rPr lang="tr-TR" altLang="tr-TR" dirty="0" smtClean="0"/>
              <a:t>Genel ve özel hedefler arasında bağlantı olmaması veya zayıf olması</a:t>
            </a:r>
            <a:endParaRPr lang="tr-TR" altLang="tr-TR" dirty="0"/>
          </a:p>
        </p:txBody>
      </p:sp>
      <p:pic>
        <p:nvPicPr>
          <p:cNvPr id="25" name="Picture 2" descr="E:\EKonuk\Desktop\SIVIL TOPLUM SEKTORU\LOGOLAR\Genel.png"/>
          <p:cNvPicPr>
            <a:picLocks noChangeAspect="1" noChangeArrowheads="1"/>
          </p:cNvPicPr>
          <p:nvPr/>
        </p:nvPicPr>
        <p:blipFill rotWithShape="1">
          <a:blip r:embed="rId3">
            <a:extLst>
              <a:ext uri="{28A0092B-C50C-407E-A947-70E740481C1C}">
                <a14:useLocalDpi xmlns:a14="http://schemas.microsoft.com/office/drawing/2010/main" val="0"/>
              </a:ext>
            </a:extLst>
          </a:blip>
          <a:srcRect b="37927"/>
          <a:stretch/>
        </p:blipFill>
        <p:spPr bwMode="auto">
          <a:xfrm>
            <a:off x="6074163" y="713511"/>
            <a:ext cx="3245684" cy="1066800"/>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p:cNvSpPr txBox="1"/>
          <p:nvPr/>
        </p:nvSpPr>
        <p:spPr>
          <a:xfrm>
            <a:off x="0" y="1246911"/>
            <a:ext cx="9144000" cy="587441"/>
          </a:xfrm>
          <a:prstGeom prst="rect">
            <a:avLst/>
          </a:prstGeom>
          <a:solidFill>
            <a:schemeClr val="accent4"/>
          </a:solidFill>
        </p:spPr>
        <p:txBody>
          <a:bodyPr wrap="square" tIns="108000" bIns="108000" rtlCol="0">
            <a:spAutoFit/>
          </a:bodyPr>
          <a:lstStyle/>
          <a:p>
            <a:pPr indent="355600"/>
            <a:r>
              <a:rPr lang="tr-TR" sz="2400" b="1" dirty="0" smtClean="0">
                <a:solidFill>
                  <a:schemeClr val="accent5">
                    <a:lumMod val="50000"/>
                  </a:schemeClr>
                </a:solidFill>
                <a:cs typeface="Calibri"/>
              </a:rPr>
              <a:t>HATALAR – MANTIKSAL ÇERÇEVE</a:t>
            </a:r>
            <a:endParaRPr lang="en-US" sz="2400" dirty="0">
              <a:solidFill>
                <a:schemeClr val="accent5">
                  <a:lumMod val="50000"/>
                </a:schemeClr>
              </a:solidFill>
            </a:endParaRPr>
          </a:p>
        </p:txBody>
      </p:sp>
      <p:sp>
        <p:nvSpPr>
          <p:cNvPr id="27" name="Rectangle 9"/>
          <p:cNvSpPr>
            <a:spLocks noChangeArrowheads="1"/>
          </p:cNvSpPr>
          <p:nvPr/>
        </p:nvSpPr>
        <p:spPr bwMode="auto">
          <a:xfrm>
            <a:off x="784986" y="2878014"/>
            <a:ext cx="1259412" cy="648000"/>
          </a:xfrm>
          <a:prstGeom prst="rect">
            <a:avLst/>
          </a:prstGeom>
          <a:solidFill>
            <a:schemeClr val="accent5">
              <a:lumMod val="75000"/>
            </a:schemeClr>
          </a:solidFill>
          <a:ln>
            <a:noFill/>
          </a:ln>
          <a:effectLst/>
          <a:extLst/>
        </p:spPr>
        <p:txBody>
          <a:bodyPr wrap="square" lIns="90488" tIns="44450" rIns="90488" bIns="44450">
            <a:spAutoFit/>
          </a:bodyPr>
          <a:lstStyle/>
          <a:p>
            <a:pPr algn="ctr" eaLnBrk="0" hangingPunct="0">
              <a:spcBef>
                <a:spcPct val="50000"/>
              </a:spcBef>
            </a:pPr>
            <a:r>
              <a:rPr lang="tr-TR" altLang="tr-TR" b="1" dirty="0" smtClean="0">
                <a:solidFill>
                  <a:schemeClr val="bg1"/>
                </a:solidFill>
              </a:rPr>
              <a:t>Özel</a:t>
            </a:r>
            <a:br>
              <a:rPr lang="tr-TR" altLang="tr-TR" b="1" dirty="0" smtClean="0">
                <a:solidFill>
                  <a:schemeClr val="bg1"/>
                </a:solidFill>
              </a:rPr>
            </a:br>
            <a:r>
              <a:rPr lang="en-GB" altLang="tr-TR" b="1" dirty="0" err="1" smtClean="0">
                <a:solidFill>
                  <a:schemeClr val="bg1"/>
                </a:solidFill>
              </a:rPr>
              <a:t>Hedef</a:t>
            </a:r>
            <a:endParaRPr lang="en-GB" altLang="tr-TR" b="1" dirty="0">
              <a:solidFill>
                <a:schemeClr val="bg1"/>
              </a:solidFill>
            </a:endParaRPr>
          </a:p>
        </p:txBody>
      </p:sp>
      <p:sp>
        <p:nvSpPr>
          <p:cNvPr id="28" name="Rectangle 9"/>
          <p:cNvSpPr>
            <a:spLocks noChangeArrowheads="1"/>
          </p:cNvSpPr>
          <p:nvPr/>
        </p:nvSpPr>
        <p:spPr bwMode="auto">
          <a:xfrm>
            <a:off x="784986" y="3875824"/>
            <a:ext cx="1259412" cy="504000"/>
          </a:xfrm>
          <a:prstGeom prst="rect">
            <a:avLst/>
          </a:prstGeom>
          <a:solidFill>
            <a:schemeClr val="accent5">
              <a:lumMod val="60000"/>
              <a:lumOff val="40000"/>
            </a:schemeClr>
          </a:solidFill>
          <a:ln>
            <a:noFill/>
          </a:ln>
          <a:effectLst/>
          <a:extLst/>
        </p:spPr>
        <p:txBody>
          <a:bodyPr wrap="square" lIns="90488" tIns="44450" rIns="90488" bIns="44450" anchor="ctr" anchorCtr="0">
            <a:spAutoFit/>
          </a:bodyPr>
          <a:lstStyle/>
          <a:p>
            <a:pPr algn="ctr" eaLnBrk="0" hangingPunct="0">
              <a:spcBef>
                <a:spcPct val="50000"/>
              </a:spcBef>
            </a:pPr>
            <a:r>
              <a:rPr lang="tr-TR" altLang="tr-TR" b="1" dirty="0" smtClean="0"/>
              <a:t>Sonuçlar</a:t>
            </a:r>
            <a:endParaRPr lang="en-GB" altLang="tr-TR" b="1" dirty="0"/>
          </a:p>
        </p:txBody>
      </p:sp>
      <p:sp>
        <p:nvSpPr>
          <p:cNvPr id="29" name="Rectangle 9"/>
          <p:cNvSpPr>
            <a:spLocks noChangeArrowheads="1"/>
          </p:cNvSpPr>
          <p:nvPr/>
        </p:nvSpPr>
        <p:spPr bwMode="auto">
          <a:xfrm>
            <a:off x="784986" y="4726690"/>
            <a:ext cx="1259412" cy="504000"/>
          </a:xfrm>
          <a:prstGeom prst="rect">
            <a:avLst/>
          </a:prstGeom>
          <a:solidFill>
            <a:schemeClr val="accent5">
              <a:lumMod val="40000"/>
              <a:lumOff val="60000"/>
            </a:schemeClr>
          </a:solidFill>
          <a:ln>
            <a:noFill/>
          </a:ln>
          <a:effectLst/>
          <a:extLst/>
        </p:spPr>
        <p:txBody>
          <a:bodyPr wrap="square" lIns="90488" tIns="44450" rIns="90488" bIns="44450" anchor="ctr" anchorCtr="0">
            <a:spAutoFit/>
          </a:bodyPr>
          <a:lstStyle/>
          <a:p>
            <a:pPr algn="ctr" eaLnBrk="0" hangingPunct="0">
              <a:spcBef>
                <a:spcPct val="50000"/>
              </a:spcBef>
            </a:pPr>
            <a:r>
              <a:rPr lang="tr-TR" altLang="tr-TR" b="1" dirty="0" smtClean="0"/>
              <a:t>Faaliyetler</a:t>
            </a:r>
            <a:endParaRPr lang="en-GB" altLang="tr-TR" b="1" dirty="0"/>
          </a:p>
        </p:txBody>
      </p:sp>
      <p:sp>
        <p:nvSpPr>
          <p:cNvPr id="30" name="Rectangle 9"/>
          <p:cNvSpPr>
            <a:spLocks noChangeArrowheads="1"/>
          </p:cNvSpPr>
          <p:nvPr/>
        </p:nvSpPr>
        <p:spPr bwMode="auto">
          <a:xfrm>
            <a:off x="796069" y="5585040"/>
            <a:ext cx="1259412" cy="504000"/>
          </a:xfrm>
          <a:prstGeom prst="rect">
            <a:avLst/>
          </a:prstGeom>
          <a:solidFill>
            <a:schemeClr val="accent5">
              <a:lumMod val="20000"/>
              <a:lumOff val="80000"/>
            </a:schemeClr>
          </a:solidFill>
          <a:ln>
            <a:noFill/>
          </a:ln>
          <a:effectLst/>
          <a:extLst/>
        </p:spPr>
        <p:txBody>
          <a:bodyPr wrap="square" lIns="90488" tIns="44450" rIns="90488" bIns="44450" anchor="ctr" anchorCtr="0">
            <a:spAutoFit/>
          </a:bodyPr>
          <a:lstStyle/>
          <a:p>
            <a:pPr algn="ctr" eaLnBrk="0" hangingPunct="0">
              <a:spcBef>
                <a:spcPct val="50000"/>
              </a:spcBef>
            </a:pPr>
            <a:r>
              <a:rPr lang="tr-TR" altLang="tr-TR" b="1" dirty="0" smtClean="0"/>
              <a:t>Kaynaklar</a:t>
            </a:r>
            <a:endParaRPr lang="en-GB" altLang="tr-TR" b="1" dirty="0"/>
          </a:p>
        </p:txBody>
      </p:sp>
      <p:cxnSp>
        <p:nvCxnSpPr>
          <p:cNvPr id="6" name="Straight Arrow Connector 5"/>
          <p:cNvCxnSpPr>
            <a:stCxn id="201744" idx="1"/>
            <a:endCxn id="201737" idx="3"/>
          </p:cNvCxnSpPr>
          <p:nvPr/>
        </p:nvCxnSpPr>
        <p:spPr>
          <a:xfrm flipH="1" flipV="1">
            <a:off x="2055481" y="2308274"/>
            <a:ext cx="368269" cy="417342"/>
          </a:xfrm>
          <a:prstGeom prst="straightConnector1">
            <a:avLst/>
          </a:prstGeom>
          <a:ln w="19050">
            <a:solidFill>
              <a:schemeClr val="accent5">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27" idx="3"/>
            <a:endCxn id="201744" idx="1"/>
          </p:cNvCxnSpPr>
          <p:nvPr/>
        </p:nvCxnSpPr>
        <p:spPr>
          <a:xfrm flipV="1">
            <a:off x="2044398" y="2725616"/>
            <a:ext cx="379352" cy="476398"/>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28" idx="3"/>
            <a:endCxn id="201743" idx="1"/>
          </p:cNvCxnSpPr>
          <p:nvPr/>
        </p:nvCxnSpPr>
        <p:spPr>
          <a:xfrm flipV="1">
            <a:off x="2044398" y="3813051"/>
            <a:ext cx="409117" cy="314773"/>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29" idx="3"/>
            <a:endCxn id="201742" idx="1"/>
          </p:cNvCxnSpPr>
          <p:nvPr/>
        </p:nvCxnSpPr>
        <p:spPr>
          <a:xfrm flipV="1">
            <a:off x="2044398" y="4630613"/>
            <a:ext cx="379352" cy="348077"/>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30" idx="3"/>
            <a:endCxn id="201741" idx="1"/>
          </p:cNvCxnSpPr>
          <p:nvPr/>
        </p:nvCxnSpPr>
        <p:spPr>
          <a:xfrm flipV="1">
            <a:off x="2055481" y="5545013"/>
            <a:ext cx="368269" cy="292027"/>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201743" idx="1"/>
            <a:endCxn id="27" idx="3"/>
          </p:cNvCxnSpPr>
          <p:nvPr/>
        </p:nvCxnSpPr>
        <p:spPr>
          <a:xfrm flipH="1" flipV="1">
            <a:off x="2044398" y="3202014"/>
            <a:ext cx="409117" cy="611037"/>
          </a:xfrm>
          <a:prstGeom prst="straightConnector1">
            <a:avLst/>
          </a:prstGeom>
          <a:ln w="19050">
            <a:solidFill>
              <a:schemeClr val="accent5">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201742" idx="1"/>
            <a:endCxn id="28" idx="3"/>
          </p:cNvCxnSpPr>
          <p:nvPr/>
        </p:nvCxnSpPr>
        <p:spPr>
          <a:xfrm flipH="1" flipV="1">
            <a:off x="2044398" y="4127824"/>
            <a:ext cx="379352" cy="502789"/>
          </a:xfrm>
          <a:prstGeom prst="straightConnector1">
            <a:avLst/>
          </a:prstGeom>
          <a:ln w="19050">
            <a:solidFill>
              <a:schemeClr val="accent5">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201741" idx="1"/>
            <a:endCxn id="29" idx="3"/>
          </p:cNvCxnSpPr>
          <p:nvPr/>
        </p:nvCxnSpPr>
        <p:spPr>
          <a:xfrm flipH="1" flipV="1">
            <a:off x="2044398" y="4978690"/>
            <a:ext cx="379352" cy="566323"/>
          </a:xfrm>
          <a:prstGeom prst="straightConnector1">
            <a:avLst/>
          </a:prstGeom>
          <a:ln w="19050">
            <a:solidFill>
              <a:schemeClr val="accent5">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84813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3"/>
          <p:cNvSpPr>
            <a:spLocks noGrp="1" noChangeArrowheads="1"/>
          </p:cNvSpPr>
          <p:nvPr>
            <p:ph type="body" idx="4294967295"/>
          </p:nvPr>
        </p:nvSpPr>
        <p:spPr>
          <a:xfrm>
            <a:off x="1402556" y="3271839"/>
            <a:ext cx="6481763" cy="1087437"/>
          </a:xfrm>
        </p:spPr>
        <p:txBody>
          <a:bodyPr>
            <a:normAutofit/>
          </a:bodyPr>
          <a:lstStyle/>
          <a:p>
            <a:pPr algn="ctr" eaLnBrk="1" hangingPunct="1">
              <a:lnSpc>
                <a:spcPct val="90000"/>
              </a:lnSpc>
              <a:buFontTx/>
              <a:buNone/>
            </a:pPr>
            <a:r>
              <a:rPr lang="tr-TR" altLang="tr-TR" sz="4800" b="1" dirty="0" smtClean="0">
                <a:solidFill>
                  <a:schemeClr val="accent5">
                    <a:lumMod val="50000"/>
                  </a:schemeClr>
                </a:solidFill>
              </a:rPr>
              <a:t>BAŞARILAR DİLERİZ</a:t>
            </a:r>
            <a:r>
              <a:rPr lang="tr-TR" altLang="tr-TR" sz="4800" b="1" dirty="0">
                <a:solidFill>
                  <a:schemeClr val="accent5">
                    <a:lumMod val="50000"/>
                  </a:schemeClr>
                </a:solidFill>
              </a:rPr>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mph" presetSubtype="0" repeatCount="indefinite" fill="hold" nodeType="clickEffect">
                                  <p:stCondLst>
                                    <p:cond delay="0"/>
                                  </p:stCondLst>
                                  <p:childTnLst>
                                    <p:animClr clrSpc="hsl" dir="cw">
                                      <p:cBhvr override="childStyle">
                                        <p:cTn id="6" dur="2000" fill="hold"/>
                                        <p:tgtEl>
                                          <p:spTgt spid="95235">
                                            <p:txEl>
                                              <p:pRg st="0" end="0"/>
                                            </p:txEl>
                                          </p:spTgt>
                                        </p:tgtEl>
                                        <p:attrNameLst>
                                          <p:attrName>style.color</p:attrName>
                                        </p:attrNameLst>
                                      </p:cBhvr>
                                      <p:by>
                                        <p:hsl h="-7200000" s="0" l="0"/>
                                      </p:by>
                                    </p:animClr>
                                    <p:animClr clrSpc="hsl" dir="cw">
                                      <p:cBhvr>
                                        <p:cTn id="7" dur="2000" fill="hold"/>
                                        <p:tgtEl>
                                          <p:spTgt spid="95235">
                                            <p:txEl>
                                              <p:pRg st="0" end="0"/>
                                            </p:txEl>
                                          </p:spTgt>
                                        </p:tgtEl>
                                        <p:attrNameLst>
                                          <p:attrName>fillcolor</p:attrName>
                                        </p:attrNameLst>
                                      </p:cBhvr>
                                      <p:by>
                                        <p:hsl h="-7200000" s="0" l="0"/>
                                      </p:by>
                                    </p:animClr>
                                    <p:animClr clrSpc="hsl" dir="cw">
                                      <p:cBhvr>
                                        <p:cTn id="8" dur="2000" fill="hold"/>
                                        <p:tgtEl>
                                          <p:spTgt spid="95235">
                                            <p:txEl>
                                              <p:pRg st="0" end="0"/>
                                            </p:txEl>
                                          </p:spTgt>
                                        </p:tgtEl>
                                        <p:attrNameLst>
                                          <p:attrName>stroke.color</p:attrName>
                                        </p:attrNameLst>
                                      </p:cBhvr>
                                      <p:by>
                                        <p:hsl h="-7200000" s="0" l="0"/>
                                      </p:by>
                                    </p:animClr>
                                    <p:set>
                                      <p:cBhvr>
                                        <p:cTn id="9" dur="2000" fill="hold"/>
                                        <p:tgtEl>
                                          <p:spTgt spid="95235">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E:\EKonuk\Desktop\SIVIL TOPLUM SEKTORU\LOGOLAR\Genel.png"/>
          <p:cNvPicPr>
            <a:picLocks noChangeAspect="1" noChangeArrowheads="1"/>
          </p:cNvPicPr>
          <p:nvPr/>
        </p:nvPicPr>
        <p:blipFill rotWithShape="1">
          <a:blip r:embed="rId2">
            <a:extLst>
              <a:ext uri="{28A0092B-C50C-407E-A947-70E740481C1C}">
                <a14:useLocalDpi xmlns:a14="http://schemas.microsoft.com/office/drawing/2010/main" val="0"/>
              </a:ext>
            </a:extLst>
          </a:blip>
          <a:srcRect b="37927"/>
          <a:stretch/>
        </p:blipFill>
        <p:spPr bwMode="auto">
          <a:xfrm>
            <a:off x="6074163" y="713511"/>
            <a:ext cx="3245684" cy="1066800"/>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idx="1"/>
          </p:nvPr>
        </p:nvSpPr>
        <p:spPr/>
        <p:txBody>
          <a:bodyPr>
            <a:normAutofit/>
          </a:bodyPr>
          <a:lstStyle/>
          <a:p>
            <a:pPr marL="363538" indent="-363538">
              <a:lnSpc>
                <a:spcPct val="114000"/>
              </a:lnSpc>
              <a:buClr>
                <a:schemeClr val="accent4"/>
              </a:buClr>
              <a:buFont typeface="Wingdings" panose="05000000000000000000" pitchFamily="2" charset="2"/>
              <a:buChar char="§"/>
            </a:pPr>
            <a:r>
              <a:rPr lang="tr-TR" sz="2400" dirty="0" smtClean="0"/>
              <a:t>Mevcut </a:t>
            </a:r>
            <a:r>
              <a:rPr lang="tr-TR" sz="2400" dirty="0"/>
              <a:t>tüm bilgileri toplayın, </a:t>
            </a:r>
            <a:r>
              <a:rPr lang="tr-TR" sz="2400" dirty="0" smtClean="0"/>
              <a:t>görüşmeler/odak </a:t>
            </a:r>
            <a:r>
              <a:rPr lang="tr-TR" sz="2400" dirty="0"/>
              <a:t>ve araştırma grupları </a:t>
            </a:r>
            <a:r>
              <a:rPr lang="tr-TR" sz="2400" dirty="0" smtClean="0"/>
              <a:t>düzenleyin</a:t>
            </a:r>
            <a:r>
              <a:rPr lang="en-US" sz="2400" dirty="0" smtClean="0"/>
              <a:t>.</a:t>
            </a:r>
            <a:endParaRPr lang="tr-TR" sz="2400" dirty="0"/>
          </a:p>
          <a:p>
            <a:pPr marL="363538" indent="-363538">
              <a:lnSpc>
                <a:spcPct val="114000"/>
              </a:lnSpc>
              <a:buClr>
                <a:schemeClr val="accent4"/>
              </a:buClr>
              <a:buFont typeface="Wingdings" panose="05000000000000000000" pitchFamily="2" charset="2"/>
              <a:buChar char="§"/>
            </a:pPr>
            <a:r>
              <a:rPr lang="tr-TR" sz="2400" dirty="0" smtClean="0"/>
              <a:t>Problem</a:t>
            </a:r>
            <a:r>
              <a:rPr lang="en-US" sz="2400" dirty="0" smtClean="0"/>
              <a:t>/</a:t>
            </a:r>
            <a:r>
              <a:rPr lang="en-US" sz="2400" dirty="0" err="1" smtClean="0"/>
              <a:t>ihtiyacı</a:t>
            </a:r>
            <a:r>
              <a:rPr lang="tr-TR" sz="2400" dirty="0" smtClean="0"/>
              <a:t> inceleyin</a:t>
            </a:r>
            <a:r>
              <a:rPr lang="en-US" sz="2400" dirty="0" smtClean="0"/>
              <a:t> ve </a:t>
            </a:r>
            <a:r>
              <a:rPr lang="en-US" sz="2400" dirty="0" err="1" smtClean="0"/>
              <a:t>analiz</a:t>
            </a:r>
            <a:r>
              <a:rPr lang="en-US" sz="2400" dirty="0" smtClean="0"/>
              <a:t> </a:t>
            </a:r>
            <a:r>
              <a:rPr lang="en-US" sz="2400" dirty="0" err="1" smtClean="0"/>
              <a:t>edin</a:t>
            </a:r>
            <a:r>
              <a:rPr lang="en-US" sz="2400" dirty="0" smtClean="0"/>
              <a:t>.</a:t>
            </a:r>
            <a:endParaRPr lang="tr-TR" sz="2400" dirty="0"/>
          </a:p>
          <a:p>
            <a:pPr marL="363538" indent="-363538">
              <a:lnSpc>
                <a:spcPct val="114000"/>
              </a:lnSpc>
              <a:buClr>
                <a:schemeClr val="accent4"/>
              </a:buClr>
              <a:buFont typeface="Wingdings" panose="05000000000000000000" pitchFamily="2" charset="2"/>
              <a:buChar char="§"/>
            </a:pPr>
            <a:r>
              <a:rPr lang="tr-TR" sz="2400" dirty="0" smtClean="0"/>
              <a:t>Hedefleri </a:t>
            </a:r>
            <a:r>
              <a:rPr lang="tr-TR" sz="2400" dirty="0"/>
              <a:t>belirleyin, stratejiyi </a:t>
            </a:r>
            <a:r>
              <a:rPr lang="tr-TR" sz="2400" dirty="0" smtClean="0"/>
              <a:t>seçin</a:t>
            </a:r>
            <a:r>
              <a:rPr lang="en-US" sz="2400" dirty="0" smtClean="0"/>
              <a:t>.</a:t>
            </a:r>
            <a:endParaRPr lang="tr-TR" sz="2400" dirty="0"/>
          </a:p>
          <a:p>
            <a:pPr marL="363538" indent="-363538">
              <a:lnSpc>
                <a:spcPct val="114000"/>
              </a:lnSpc>
              <a:buClr>
                <a:schemeClr val="accent4"/>
              </a:buClr>
              <a:buFont typeface="Wingdings" panose="05000000000000000000" pitchFamily="2" charset="2"/>
              <a:buChar char="§"/>
            </a:pPr>
            <a:r>
              <a:rPr lang="tr-TR" sz="2400" dirty="0" smtClean="0"/>
              <a:t>Çalışma </a:t>
            </a:r>
            <a:r>
              <a:rPr lang="tr-TR" sz="2400" dirty="0"/>
              <a:t>planı </a:t>
            </a:r>
            <a:r>
              <a:rPr lang="tr-TR" sz="2400" dirty="0" smtClean="0"/>
              <a:t>hazırlayın</a:t>
            </a:r>
            <a:r>
              <a:rPr lang="en-US" sz="2400" dirty="0" smtClean="0"/>
              <a:t>.</a:t>
            </a:r>
            <a:endParaRPr lang="tr-TR" sz="2400" dirty="0"/>
          </a:p>
          <a:p>
            <a:pPr marL="363538" indent="-363538">
              <a:lnSpc>
                <a:spcPct val="114000"/>
              </a:lnSpc>
              <a:buClr>
                <a:schemeClr val="accent4"/>
              </a:buClr>
              <a:buFont typeface="Wingdings" panose="05000000000000000000" pitchFamily="2" charset="2"/>
              <a:buChar char="§"/>
            </a:pPr>
            <a:r>
              <a:rPr lang="tr-TR" sz="2400" dirty="0" smtClean="0"/>
              <a:t>Kaynakları planlayın</a:t>
            </a:r>
            <a:r>
              <a:rPr lang="en-US" sz="2400" dirty="0" smtClean="0"/>
              <a:t>.</a:t>
            </a:r>
            <a:endParaRPr lang="tr-TR" sz="2400" dirty="0"/>
          </a:p>
          <a:p>
            <a:pPr marL="363538" indent="-363538">
              <a:lnSpc>
                <a:spcPct val="114000"/>
              </a:lnSpc>
              <a:buClr>
                <a:schemeClr val="accent4"/>
              </a:buClr>
              <a:buFont typeface="Wingdings" panose="05000000000000000000" pitchFamily="2" charset="2"/>
              <a:buChar char="§"/>
            </a:pPr>
            <a:r>
              <a:rPr lang="tr-TR" sz="2400" dirty="0" smtClean="0"/>
              <a:t>Varsa </a:t>
            </a:r>
            <a:r>
              <a:rPr lang="tr-TR" sz="2400" dirty="0"/>
              <a:t>ortaklarla projeyi </a:t>
            </a:r>
            <a:r>
              <a:rPr lang="tr-TR" sz="2400" dirty="0" smtClean="0"/>
              <a:t>tartışın</a:t>
            </a:r>
            <a:r>
              <a:rPr lang="en-US" sz="2400" dirty="0" smtClean="0"/>
              <a:t>.</a:t>
            </a:r>
            <a:endParaRPr lang="tr-TR" sz="2400" dirty="0"/>
          </a:p>
          <a:p>
            <a:endParaRPr lang="tr-TR" sz="2500" dirty="0"/>
          </a:p>
        </p:txBody>
      </p:sp>
      <p:sp>
        <p:nvSpPr>
          <p:cNvPr id="5" name="TextBox 4"/>
          <p:cNvSpPr txBox="1"/>
          <p:nvPr/>
        </p:nvSpPr>
        <p:spPr>
          <a:xfrm>
            <a:off x="0" y="1246911"/>
            <a:ext cx="9144000" cy="587441"/>
          </a:xfrm>
          <a:prstGeom prst="rect">
            <a:avLst/>
          </a:prstGeom>
          <a:solidFill>
            <a:schemeClr val="accent4"/>
          </a:solidFill>
        </p:spPr>
        <p:txBody>
          <a:bodyPr wrap="square" tIns="108000" bIns="108000" rtlCol="0">
            <a:spAutoFit/>
          </a:bodyPr>
          <a:lstStyle/>
          <a:p>
            <a:pPr indent="355600"/>
            <a:r>
              <a:rPr lang="en-US" sz="2400" b="1" dirty="0" smtClean="0">
                <a:solidFill>
                  <a:schemeClr val="accent5">
                    <a:lumMod val="50000"/>
                  </a:schemeClr>
                </a:solidFill>
                <a:cs typeface="Calibri"/>
              </a:rPr>
              <a:t>PROJE YAZMA </a:t>
            </a:r>
            <a:r>
              <a:rPr lang="tr-TR" sz="2400" b="1" dirty="0" smtClean="0">
                <a:solidFill>
                  <a:schemeClr val="accent5">
                    <a:lumMod val="50000"/>
                  </a:schemeClr>
                </a:solidFill>
                <a:cs typeface="Calibri"/>
              </a:rPr>
              <a:t>SÜRECİ</a:t>
            </a:r>
            <a:endParaRPr lang="en-US" sz="2400" dirty="0">
              <a:solidFill>
                <a:schemeClr val="accent5">
                  <a:lumMod val="50000"/>
                </a:schemeClr>
              </a:solidFill>
            </a:endParaRPr>
          </a:p>
        </p:txBody>
      </p:sp>
    </p:spTree>
    <p:extLst>
      <p:ext uri="{BB962C8B-B14F-4D97-AF65-F5344CB8AC3E}">
        <p14:creationId xmlns:p14="http://schemas.microsoft.com/office/powerpoint/2010/main" val="24661635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825625"/>
            <a:ext cx="7675091" cy="4351338"/>
          </a:xfrm>
        </p:spPr>
        <p:txBody>
          <a:bodyPr>
            <a:noAutofit/>
          </a:bodyPr>
          <a:lstStyle/>
          <a:p>
            <a:pPr marL="0" indent="0">
              <a:lnSpc>
                <a:spcPct val="114000"/>
              </a:lnSpc>
              <a:spcBef>
                <a:spcPts val="600"/>
              </a:spcBef>
              <a:buNone/>
            </a:pPr>
            <a:r>
              <a:rPr lang="tr-TR" sz="2400" dirty="0" smtClean="0"/>
              <a:t>Ortalama </a:t>
            </a:r>
            <a:r>
              <a:rPr lang="tr-TR" sz="2400" dirty="0"/>
              <a:t>süreler</a:t>
            </a:r>
          </a:p>
          <a:p>
            <a:pPr marL="363538" lvl="1" indent="-363538">
              <a:lnSpc>
                <a:spcPct val="114000"/>
              </a:lnSpc>
              <a:spcBef>
                <a:spcPts val="600"/>
              </a:spcBef>
              <a:buClr>
                <a:schemeClr val="accent4"/>
              </a:buClr>
              <a:buFont typeface="Wingdings" panose="05000000000000000000" pitchFamily="2" charset="2"/>
              <a:buChar char="§"/>
            </a:pPr>
            <a:r>
              <a:rPr lang="en-US" dirty="0" err="1" smtClean="0"/>
              <a:t>Araştırma</a:t>
            </a:r>
            <a:r>
              <a:rPr lang="en-US" dirty="0" smtClean="0"/>
              <a:t> </a:t>
            </a:r>
            <a:r>
              <a:rPr lang="en-US" dirty="0" err="1" smtClean="0"/>
              <a:t>ve</a:t>
            </a:r>
            <a:r>
              <a:rPr lang="en-US" dirty="0" smtClean="0"/>
              <a:t> </a:t>
            </a:r>
            <a:r>
              <a:rPr lang="en-US" dirty="0" err="1" smtClean="0"/>
              <a:t>ihtiyaç</a:t>
            </a:r>
            <a:r>
              <a:rPr lang="en-US" dirty="0" smtClean="0"/>
              <a:t> </a:t>
            </a:r>
            <a:r>
              <a:rPr lang="en-US" dirty="0" err="1" smtClean="0"/>
              <a:t>analizi</a:t>
            </a:r>
            <a:r>
              <a:rPr lang="en-US" dirty="0" smtClean="0"/>
              <a:t>			: 5 </a:t>
            </a:r>
            <a:r>
              <a:rPr lang="en-US" dirty="0" err="1" smtClean="0"/>
              <a:t>gün</a:t>
            </a:r>
            <a:endParaRPr lang="en-US" dirty="0" smtClean="0"/>
          </a:p>
          <a:p>
            <a:pPr marL="363538" lvl="1" indent="-363538">
              <a:lnSpc>
                <a:spcPct val="114000"/>
              </a:lnSpc>
              <a:spcBef>
                <a:spcPts val="600"/>
              </a:spcBef>
              <a:buClr>
                <a:schemeClr val="accent4"/>
              </a:buClr>
              <a:buFont typeface="Wingdings" panose="05000000000000000000" pitchFamily="2" charset="2"/>
              <a:buChar char="§"/>
            </a:pPr>
            <a:r>
              <a:rPr lang="en-US" dirty="0" err="1" smtClean="0"/>
              <a:t>Ön</a:t>
            </a:r>
            <a:r>
              <a:rPr lang="en-US" dirty="0" smtClean="0"/>
              <a:t> </a:t>
            </a:r>
            <a:r>
              <a:rPr lang="en-US" dirty="0" err="1" smtClean="0"/>
              <a:t>teklif</a:t>
            </a:r>
            <a:r>
              <a:rPr lang="en-US" dirty="0" smtClean="0"/>
              <a:t> </a:t>
            </a:r>
            <a:r>
              <a:rPr lang="tr-TR" dirty="0" smtClean="0"/>
              <a:t>yazma</a:t>
            </a:r>
            <a:r>
              <a:rPr lang="en-US" dirty="0" smtClean="0"/>
              <a:t>				</a:t>
            </a:r>
            <a:r>
              <a:rPr lang="tr-TR" dirty="0" smtClean="0"/>
              <a:t>:</a:t>
            </a:r>
            <a:r>
              <a:rPr lang="en-US" dirty="0" smtClean="0"/>
              <a:t> 8</a:t>
            </a:r>
            <a:r>
              <a:rPr lang="tr-TR" dirty="0" smtClean="0"/>
              <a:t> gün</a:t>
            </a:r>
          </a:p>
          <a:p>
            <a:pPr marL="363538" lvl="1" indent="-363538">
              <a:lnSpc>
                <a:spcPct val="114000"/>
              </a:lnSpc>
              <a:spcBef>
                <a:spcPts val="600"/>
              </a:spcBef>
              <a:buClr>
                <a:schemeClr val="accent4"/>
              </a:buClr>
              <a:buFont typeface="Wingdings" panose="05000000000000000000" pitchFamily="2" charset="2"/>
              <a:buChar char="§"/>
            </a:pPr>
            <a:r>
              <a:rPr lang="tr-TR" dirty="0" smtClean="0"/>
              <a:t>Kopyaların hazırlanmas</a:t>
            </a:r>
            <a:r>
              <a:rPr lang="en-US" dirty="0" err="1" smtClean="0"/>
              <a:t>ı</a:t>
            </a:r>
            <a:r>
              <a:rPr lang="en-US" dirty="0" smtClean="0"/>
              <a:t>			</a:t>
            </a:r>
            <a:r>
              <a:rPr lang="tr-TR" dirty="0" smtClean="0"/>
              <a:t>:</a:t>
            </a:r>
            <a:r>
              <a:rPr lang="en-US" dirty="0" smtClean="0"/>
              <a:t> </a:t>
            </a:r>
            <a:r>
              <a:rPr lang="tr-TR" dirty="0" smtClean="0"/>
              <a:t>1 gün</a:t>
            </a:r>
          </a:p>
          <a:p>
            <a:pPr marL="363538" lvl="1" indent="-363538">
              <a:lnSpc>
                <a:spcPct val="114000"/>
              </a:lnSpc>
              <a:spcBef>
                <a:spcPts val="600"/>
              </a:spcBef>
              <a:buClr>
                <a:schemeClr val="accent4"/>
              </a:buClr>
              <a:buFont typeface="Wingdings" panose="05000000000000000000" pitchFamily="2" charset="2"/>
              <a:buChar char="§"/>
            </a:pPr>
            <a:r>
              <a:rPr lang="tr-TR" dirty="0" smtClean="0"/>
              <a:t>Kontrol listelerine göre son kontrol</a:t>
            </a:r>
            <a:r>
              <a:rPr lang="en-US" dirty="0" smtClean="0"/>
              <a:t>	</a:t>
            </a:r>
            <a:r>
              <a:rPr lang="tr-TR" dirty="0" smtClean="0"/>
              <a:t>:</a:t>
            </a:r>
            <a:r>
              <a:rPr lang="en-US" dirty="0" smtClean="0"/>
              <a:t> </a:t>
            </a:r>
            <a:r>
              <a:rPr lang="tr-TR" dirty="0" smtClean="0"/>
              <a:t>1 gün</a:t>
            </a:r>
          </a:p>
          <a:p>
            <a:pPr marL="363538" lvl="1" indent="-363538">
              <a:lnSpc>
                <a:spcPct val="114000"/>
              </a:lnSpc>
              <a:spcBef>
                <a:spcPts val="600"/>
              </a:spcBef>
              <a:buClr>
                <a:schemeClr val="accent4"/>
              </a:buClr>
              <a:buFont typeface="Wingdings" panose="05000000000000000000" pitchFamily="2" charset="2"/>
              <a:buChar char="§"/>
            </a:pPr>
            <a:r>
              <a:rPr lang="tr-TR" dirty="0" smtClean="0"/>
              <a:t>Proje başvurusunun gönderilmesi</a:t>
            </a:r>
            <a:r>
              <a:rPr lang="en-US" dirty="0" smtClean="0"/>
              <a:t>		</a:t>
            </a:r>
            <a:r>
              <a:rPr lang="tr-TR" dirty="0" smtClean="0"/>
              <a:t>:</a:t>
            </a:r>
            <a:r>
              <a:rPr lang="en-US" dirty="0" smtClean="0"/>
              <a:t> </a:t>
            </a:r>
            <a:r>
              <a:rPr lang="tr-TR" dirty="0" smtClean="0"/>
              <a:t>2 gün</a:t>
            </a:r>
          </a:p>
          <a:p>
            <a:endParaRPr lang="tr-TR" sz="2400" dirty="0"/>
          </a:p>
        </p:txBody>
      </p:sp>
      <p:pic>
        <p:nvPicPr>
          <p:cNvPr id="4" name="Picture 2" descr="E:\EKonuk\Desktop\SIVIL TOPLUM SEKTORU\LOGOLAR\Genel.png"/>
          <p:cNvPicPr>
            <a:picLocks noChangeAspect="1" noChangeArrowheads="1"/>
          </p:cNvPicPr>
          <p:nvPr/>
        </p:nvPicPr>
        <p:blipFill rotWithShape="1">
          <a:blip r:embed="rId3">
            <a:extLst>
              <a:ext uri="{28A0092B-C50C-407E-A947-70E740481C1C}">
                <a14:useLocalDpi xmlns:a14="http://schemas.microsoft.com/office/drawing/2010/main" val="0"/>
              </a:ext>
            </a:extLst>
          </a:blip>
          <a:srcRect b="37927"/>
          <a:stretch/>
        </p:blipFill>
        <p:spPr bwMode="auto">
          <a:xfrm>
            <a:off x="6074163" y="713511"/>
            <a:ext cx="3245684" cy="1066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0" y="1246911"/>
            <a:ext cx="9144000" cy="587441"/>
          </a:xfrm>
          <a:prstGeom prst="rect">
            <a:avLst/>
          </a:prstGeom>
          <a:solidFill>
            <a:schemeClr val="accent4"/>
          </a:solidFill>
        </p:spPr>
        <p:txBody>
          <a:bodyPr wrap="square" tIns="108000" bIns="108000" rtlCol="0">
            <a:spAutoFit/>
          </a:bodyPr>
          <a:lstStyle/>
          <a:p>
            <a:pPr indent="355600"/>
            <a:r>
              <a:rPr lang="en-US" sz="2400" b="1" dirty="0" smtClean="0">
                <a:solidFill>
                  <a:schemeClr val="accent5">
                    <a:lumMod val="50000"/>
                  </a:schemeClr>
                </a:solidFill>
                <a:cs typeface="Calibri"/>
              </a:rPr>
              <a:t>PROJE YAZMA </a:t>
            </a:r>
            <a:r>
              <a:rPr lang="tr-TR" sz="2400" b="1" dirty="0" smtClean="0">
                <a:solidFill>
                  <a:schemeClr val="accent5">
                    <a:lumMod val="50000"/>
                  </a:schemeClr>
                </a:solidFill>
                <a:cs typeface="Calibri"/>
              </a:rPr>
              <a:t>SÜRECİ</a:t>
            </a:r>
            <a:endParaRPr lang="en-US" sz="2400" dirty="0">
              <a:solidFill>
                <a:schemeClr val="accent5">
                  <a:lumMod val="50000"/>
                </a:schemeClr>
              </a:solidFill>
            </a:endParaRPr>
          </a:p>
        </p:txBody>
      </p:sp>
      <p:sp>
        <p:nvSpPr>
          <p:cNvPr id="6" name="TextBox 5"/>
          <p:cNvSpPr txBox="1"/>
          <p:nvPr/>
        </p:nvSpPr>
        <p:spPr>
          <a:xfrm>
            <a:off x="457200" y="5122983"/>
            <a:ext cx="8135815" cy="705899"/>
          </a:xfrm>
          <a:prstGeom prst="rect">
            <a:avLst/>
          </a:prstGeom>
          <a:solidFill>
            <a:schemeClr val="bg1">
              <a:lumMod val="95000"/>
            </a:schemeClr>
          </a:solidFill>
          <a:ln>
            <a:solidFill>
              <a:schemeClr val="accent4"/>
            </a:solidFill>
          </a:ln>
          <a:effectLst>
            <a:outerShdw blurRad="50800" dist="38100" dir="2700000" algn="tl" rotWithShape="0">
              <a:prstClr val="black">
                <a:alpha val="40000"/>
              </a:prstClr>
            </a:outerShdw>
          </a:effectLst>
        </p:spPr>
        <p:txBody>
          <a:bodyPr wrap="square" rtlCol="0">
            <a:spAutoFit/>
          </a:bodyPr>
          <a:lstStyle/>
          <a:p>
            <a:pPr algn="ctr">
              <a:lnSpc>
                <a:spcPct val="114000"/>
              </a:lnSpc>
              <a:spcBef>
                <a:spcPts val="600"/>
              </a:spcBef>
            </a:pPr>
            <a:r>
              <a:rPr lang="tr-TR" dirty="0"/>
              <a:t>Projenizi hazırladıktan sonra mutlaka bir başkası tarafından da (tercih</a:t>
            </a:r>
            <a:r>
              <a:rPr lang="en-US" dirty="0"/>
              <a:t>e</a:t>
            </a:r>
            <a:r>
              <a:rPr lang="tr-TR" dirty="0"/>
              <a:t>n konuyu bilmeyen, kuruluşunuz içi</a:t>
            </a:r>
            <a:r>
              <a:rPr lang="en-US" dirty="0" err="1"/>
              <a:t>nden</a:t>
            </a:r>
            <a:r>
              <a:rPr lang="tr-TR" dirty="0"/>
              <a:t> veya dışından) okunmasını sağlayınız.</a:t>
            </a:r>
          </a:p>
        </p:txBody>
      </p:sp>
    </p:spTree>
    <p:extLst>
      <p:ext uri="{BB962C8B-B14F-4D97-AF65-F5344CB8AC3E}">
        <p14:creationId xmlns:p14="http://schemas.microsoft.com/office/powerpoint/2010/main" val="4041583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1621" name="Group 133"/>
          <p:cNvGraphicFramePr>
            <a:graphicFrameLocks noGrp="1"/>
          </p:cNvGraphicFramePr>
          <p:nvPr>
            <p:ph type="tbl" idx="1"/>
            <p:extLst>
              <p:ext uri="{D42A27DB-BD31-4B8C-83A1-F6EECF244321}">
                <p14:modId xmlns:p14="http://schemas.microsoft.com/office/powerpoint/2010/main" val="2877906109"/>
              </p:ext>
            </p:extLst>
          </p:nvPr>
        </p:nvGraphicFramePr>
        <p:xfrm>
          <a:off x="779585" y="2177390"/>
          <a:ext cx="7857519" cy="3633000"/>
        </p:xfrm>
        <a:graphic>
          <a:graphicData uri="http://schemas.openxmlformats.org/drawingml/2006/table">
            <a:tbl>
              <a:tblPr>
                <a:tableStyleId>{ED083AE6-46FA-4A59-8FB0-9F97EB10719F}</a:tableStyleId>
              </a:tblPr>
              <a:tblGrid>
                <a:gridCol w="1711745"/>
                <a:gridCol w="6145774"/>
              </a:tblGrid>
              <a:tr h="626674">
                <a:tc>
                  <a:txBody>
                    <a:bodyPr/>
                    <a:lstStyle>
                      <a:lvl1pPr>
                        <a:spcBef>
                          <a:spcPct val="20000"/>
                        </a:spcBef>
                        <a:buClr>
                          <a:schemeClr val="folHlink"/>
                        </a:buClr>
                        <a:buSzPct val="75000"/>
                        <a:buFont typeface="Wingdings" panose="05000000000000000000" pitchFamily="2" charset="2"/>
                        <a:defRPr sz="2400">
                          <a:solidFill>
                            <a:schemeClr val="bg2"/>
                          </a:solidFill>
                          <a:latin typeface="Arial" panose="020B0604020202020204" pitchFamily="34" charset="0"/>
                        </a:defRPr>
                      </a:lvl1pPr>
                      <a:lvl2pPr>
                        <a:spcBef>
                          <a:spcPct val="20000"/>
                        </a:spcBef>
                        <a:buClr>
                          <a:schemeClr val="folHlink"/>
                        </a:buClr>
                        <a:buSzPct val="70000"/>
                        <a:buFont typeface="Wingdings" panose="05000000000000000000" pitchFamily="2" charset="2"/>
                        <a:defRPr sz="2000">
                          <a:solidFill>
                            <a:schemeClr val="bg2"/>
                          </a:solidFill>
                          <a:latin typeface="Arial" panose="020B0604020202020204" pitchFamily="34" charset="0"/>
                        </a:defRPr>
                      </a:lvl2pPr>
                      <a:lvl3pPr>
                        <a:spcBef>
                          <a:spcPct val="20000"/>
                        </a:spcBef>
                        <a:buClr>
                          <a:schemeClr val="tx2"/>
                        </a:buClr>
                        <a:defRPr>
                          <a:solidFill>
                            <a:schemeClr val="bg2"/>
                          </a:solidFill>
                          <a:latin typeface="Arial" panose="020B0604020202020204" pitchFamily="34" charset="0"/>
                        </a:defRPr>
                      </a:lvl3pPr>
                      <a:lvl4pPr>
                        <a:spcBef>
                          <a:spcPct val="20000"/>
                        </a:spcBef>
                        <a:buClr>
                          <a:schemeClr val="hlink"/>
                        </a:buClr>
                        <a:defRPr sz="1600">
                          <a:solidFill>
                            <a:schemeClr val="bg2"/>
                          </a:solidFill>
                          <a:latin typeface="Arial" panose="020B0604020202020204" pitchFamily="34" charset="0"/>
                        </a:defRPr>
                      </a:lvl4pPr>
                      <a:lvl5pPr>
                        <a:spcBef>
                          <a:spcPct val="20000"/>
                        </a:spcBef>
                        <a:buClr>
                          <a:schemeClr val="tx1"/>
                        </a:buClr>
                        <a:buSzPct val="85000"/>
                        <a:defRPr sz="1400">
                          <a:solidFill>
                            <a:schemeClr val="bg2"/>
                          </a:solidFill>
                          <a:latin typeface="Arial" panose="020B0604020202020204" pitchFamily="34" charset="0"/>
                        </a:defRPr>
                      </a:lvl5pPr>
                      <a:lvl6pPr fontAlgn="base">
                        <a:spcBef>
                          <a:spcPct val="20000"/>
                        </a:spcBef>
                        <a:spcAft>
                          <a:spcPct val="0"/>
                        </a:spcAft>
                        <a:buClr>
                          <a:schemeClr val="tx1"/>
                        </a:buClr>
                        <a:buSzPct val="85000"/>
                        <a:defRPr sz="1400">
                          <a:solidFill>
                            <a:schemeClr val="bg2"/>
                          </a:solidFill>
                          <a:latin typeface="Arial" panose="020B0604020202020204" pitchFamily="34" charset="0"/>
                        </a:defRPr>
                      </a:lvl6pPr>
                      <a:lvl7pPr fontAlgn="base">
                        <a:spcBef>
                          <a:spcPct val="20000"/>
                        </a:spcBef>
                        <a:spcAft>
                          <a:spcPct val="0"/>
                        </a:spcAft>
                        <a:buClr>
                          <a:schemeClr val="tx1"/>
                        </a:buClr>
                        <a:buSzPct val="85000"/>
                        <a:defRPr sz="1400">
                          <a:solidFill>
                            <a:schemeClr val="bg2"/>
                          </a:solidFill>
                          <a:latin typeface="Arial" panose="020B0604020202020204" pitchFamily="34" charset="0"/>
                        </a:defRPr>
                      </a:lvl7pPr>
                      <a:lvl8pPr fontAlgn="base">
                        <a:spcBef>
                          <a:spcPct val="20000"/>
                        </a:spcBef>
                        <a:spcAft>
                          <a:spcPct val="0"/>
                        </a:spcAft>
                        <a:buClr>
                          <a:schemeClr val="tx1"/>
                        </a:buClr>
                        <a:buSzPct val="85000"/>
                        <a:defRPr sz="1400">
                          <a:solidFill>
                            <a:schemeClr val="bg2"/>
                          </a:solidFill>
                          <a:latin typeface="Arial" panose="020B0604020202020204" pitchFamily="34" charset="0"/>
                        </a:defRPr>
                      </a:lvl8pPr>
                      <a:lvl9pPr fontAlgn="base">
                        <a:spcBef>
                          <a:spcPct val="20000"/>
                        </a:spcBef>
                        <a:spcAft>
                          <a:spcPct val="0"/>
                        </a:spcAft>
                        <a:buClr>
                          <a:schemeClr val="tx1"/>
                        </a:buClr>
                        <a:buSzPct val="85000"/>
                        <a:defRPr sz="1400">
                          <a:solidFill>
                            <a:schemeClr val="bg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anose="05000000000000000000" pitchFamily="2" charset="2"/>
                        <a:buNone/>
                        <a:tabLst/>
                      </a:pPr>
                      <a:r>
                        <a:rPr kumimoji="0" lang="en-US" altLang="tr-TR" sz="2000" b="1" u="none" strike="noStrike" cap="none" normalizeH="0" baseline="0" dirty="0" err="1" smtClean="0">
                          <a:ln>
                            <a:noFill/>
                          </a:ln>
                          <a:solidFill>
                            <a:schemeClr val="tx1"/>
                          </a:solidFill>
                          <a:effectLst/>
                          <a:latin typeface="+mn-lt"/>
                        </a:rPr>
                        <a:t>Genel</a:t>
                      </a:r>
                      <a:r>
                        <a:rPr kumimoji="0" lang="en-US" altLang="tr-TR" sz="2000" b="1" u="none" strike="noStrike" cap="none" normalizeH="0" baseline="0" dirty="0" smtClean="0">
                          <a:ln>
                            <a:noFill/>
                          </a:ln>
                          <a:solidFill>
                            <a:schemeClr val="tx1"/>
                          </a:solidFill>
                          <a:effectLst/>
                          <a:latin typeface="+mn-lt"/>
                        </a:rPr>
                        <a:t> </a:t>
                      </a:r>
                      <a:r>
                        <a:rPr kumimoji="0" lang="en-US" altLang="tr-TR" sz="2000" b="1" u="none" strike="noStrike" cap="none" normalizeH="0" baseline="0" dirty="0" err="1" smtClean="0">
                          <a:ln>
                            <a:noFill/>
                          </a:ln>
                          <a:solidFill>
                            <a:schemeClr val="tx1"/>
                          </a:solidFill>
                          <a:effectLst/>
                          <a:latin typeface="+mn-lt"/>
                        </a:rPr>
                        <a:t>Hedef</a:t>
                      </a:r>
                      <a:endParaRPr kumimoji="0" lang="en-US" altLang="tr-TR" sz="2000" b="1" i="0" u="none" strike="noStrike" cap="none" normalizeH="0" baseline="0" dirty="0" smtClean="0">
                        <a:ln>
                          <a:noFill/>
                        </a:ln>
                        <a:solidFill>
                          <a:schemeClr val="tx1"/>
                        </a:solidFill>
                        <a:effectLst/>
                        <a:latin typeface="+mn-lt"/>
                      </a:endParaRPr>
                    </a:p>
                  </a:txBody>
                  <a:tcPr marL="72000" marR="72000" marT="144000" marB="144000" horzOverflow="overflow">
                    <a:lnT w="381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lvl1pPr>
                        <a:spcBef>
                          <a:spcPct val="20000"/>
                        </a:spcBef>
                        <a:buClr>
                          <a:schemeClr val="folHlink"/>
                        </a:buClr>
                        <a:buSzPct val="75000"/>
                        <a:buFont typeface="Wingdings" panose="05000000000000000000" pitchFamily="2" charset="2"/>
                        <a:defRPr sz="2400">
                          <a:solidFill>
                            <a:schemeClr val="bg2"/>
                          </a:solidFill>
                          <a:latin typeface="Arial" panose="020B0604020202020204" pitchFamily="34" charset="0"/>
                        </a:defRPr>
                      </a:lvl1pPr>
                      <a:lvl2pPr>
                        <a:spcBef>
                          <a:spcPct val="20000"/>
                        </a:spcBef>
                        <a:buClr>
                          <a:schemeClr val="folHlink"/>
                        </a:buClr>
                        <a:buSzPct val="70000"/>
                        <a:buFont typeface="Wingdings" panose="05000000000000000000" pitchFamily="2" charset="2"/>
                        <a:defRPr sz="2000">
                          <a:solidFill>
                            <a:schemeClr val="bg2"/>
                          </a:solidFill>
                          <a:latin typeface="Arial" panose="020B0604020202020204" pitchFamily="34" charset="0"/>
                        </a:defRPr>
                      </a:lvl2pPr>
                      <a:lvl3pPr>
                        <a:spcBef>
                          <a:spcPct val="20000"/>
                        </a:spcBef>
                        <a:buClr>
                          <a:schemeClr val="tx2"/>
                        </a:buClr>
                        <a:defRPr>
                          <a:solidFill>
                            <a:schemeClr val="bg2"/>
                          </a:solidFill>
                          <a:latin typeface="Arial" panose="020B0604020202020204" pitchFamily="34" charset="0"/>
                        </a:defRPr>
                      </a:lvl3pPr>
                      <a:lvl4pPr>
                        <a:spcBef>
                          <a:spcPct val="20000"/>
                        </a:spcBef>
                        <a:buClr>
                          <a:schemeClr val="hlink"/>
                        </a:buClr>
                        <a:defRPr sz="1600">
                          <a:solidFill>
                            <a:schemeClr val="bg2"/>
                          </a:solidFill>
                          <a:latin typeface="Arial" panose="020B0604020202020204" pitchFamily="34" charset="0"/>
                        </a:defRPr>
                      </a:lvl4pPr>
                      <a:lvl5pPr>
                        <a:spcBef>
                          <a:spcPct val="20000"/>
                        </a:spcBef>
                        <a:buClr>
                          <a:schemeClr val="tx1"/>
                        </a:buClr>
                        <a:buSzPct val="85000"/>
                        <a:defRPr sz="1400">
                          <a:solidFill>
                            <a:schemeClr val="bg2"/>
                          </a:solidFill>
                          <a:latin typeface="Arial" panose="020B0604020202020204" pitchFamily="34" charset="0"/>
                        </a:defRPr>
                      </a:lvl5pPr>
                      <a:lvl6pPr fontAlgn="base">
                        <a:spcBef>
                          <a:spcPct val="20000"/>
                        </a:spcBef>
                        <a:spcAft>
                          <a:spcPct val="0"/>
                        </a:spcAft>
                        <a:buClr>
                          <a:schemeClr val="tx1"/>
                        </a:buClr>
                        <a:buSzPct val="85000"/>
                        <a:defRPr sz="1400">
                          <a:solidFill>
                            <a:schemeClr val="bg2"/>
                          </a:solidFill>
                          <a:latin typeface="Arial" panose="020B0604020202020204" pitchFamily="34" charset="0"/>
                        </a:defRPr>
                      </a:lvl6pPr>
                      <a:lvl7pPr fontAlgn="base">
                        <a:spcBef>
                          <a:spcPct val="20000"/>
                        </a:spcBef>
                        <a:spcAft>
                          <a:spcPct val="0"/>
                        </a:spcAft>
                        <a:buClr>
                          <a:schemeClr val="tx1"/>
                        </a:buClr>
                        <a:buSzPct val="85000"/>
                        <a:defRPr sz="1400">
                          <a:solidFill>
                            <a:schemeClr val="bg2"/>
                          </a:solidFill>
                          <a:latin typeface="Arial" panose="020B0604020202020204" pitchFamily="34" charset="0"/>
                        </a:defRPr>
                      </a:lvl7pPr>
                      <a:lvl8pPr fontAlgn="base">
                        <a:spcBef>
                          <a:spcPct val="20000"/>
                        </a:spcBef>
                        <a:spcAft>
                          <a:spcPct val="0"/>
                        </a:spcAft>
                        <a:buClr>
                          <a:schemeClr val="tx1"/>
                        </a:buClr>
                        <a:buSzPct val="85000"/>
                        <a:defRPr sz="1400">
                          <a:solidFill>
                            <a:schemeClr val="bg2"/>
                          </a:solidFill>
                          <a:latin typeface="Arial" panose="020B0604020202020204" pitchFamily="34" charset="0"/>
                        </a:defRPr>
                      </a:lvl8pPr>
                      <a:lvl9pPr fontAlgn="base">
                        <a:spcBef>
                          <a:spcPct val="20000"/>
                        </a:spcBef>
                        <a:spcAft>
                          <a:spcPct val="0"/>
                        </a:spcAft>
                        <a:buClr>
                          <a:schemeClr val="tx1"/>
                        </a:buClr>
                        <a:buSzPct val="85000"/>
                        <a:defRPr sz="1400">
                          <a:solidFill>
                            <a:schemeClr val="bg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anose="05000000000000000000" pitchFamily="2" charset="2"/>
                        <a:buNone/>
                        <a:tabLst/>
                      </a:pPr>
                      <a:r>
                        <a:rPr kumimoji="0" lang="en-US" altLang="tr-TR" sz="2000" u="none" strike="noStrike" cap="none" normalizeH="0" baseline="0" dirty="0" err="1" smtClean="0">
                          <a:ln>
                            <a:noFill/>
                          </a:ln>
                          <a:solidFill>
                            <a:schemeClr val="tx1"/>
                          </a:solidFill>
                          <a:effectLst/>
                          <a:latin typeface="+mn-lt"/>
                        </a:rPr>
                        <a:t>Geniş</a:t>
                      </a:r>
                      <a:r>
                        <a:rPr kumimoji="0" lang="en-US"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err="1" smtClean="0">
                          <a:ln>
                            <a:noFill/>
                          </a:ln>
                          <a:solidFill>
                            <a:schemeClr val="tx1"/>
                          </a:solidFill>
                          <a:effectLst/>
                          <a:latin typeface="+mn-lt"/>
                        </a:rPr>
                        <a:t>bölgesel</a:t>
                      </a:r>
                      <a:r>
                        <a:rPr kumimoji="0" lang="en-US"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err="1" smtClean="0">
                          <a:ln>
                            <a:noFill/>
                          </a:ln>
                          <a:solidFill>
                            <a:schemeClr val="tx1"/>
                          </a:solidFill>
                          <a:effectLst/>
                          <a:latin typeface="+mn-lt"/>
                        </a:rPr>
                        <a:t>sosyo-ekonomik</a:t>
                      </a:r>
                      <a:r>
                        <a:rPr kumimoji="0" lang="en-US" altLang="tr-TR" sz="2000" u="none" strike="noStrike" cap="none" normalizeH="0" baseline="0" dirty="0" smtClean="0">
                          <a:ln>
                            <a:noFill/>
                          </a:ln>
                          <a:solidFill>
                            <a:schemeClr val="tx1"/>
                          </a:solidFill>
                          <a:effectLst/>
                          <a:latin typeface="+mn-lt"/>
                        </a:rPr>
                        <a:t> / </a:t>
                      </a:r>
                      <a:r>
                        <a:rPr kumimoji="0" lang="en-US" altLang="tr-TR" sz="2000" u="none" strike="noStrike" cap="none" normalizeH="0" baseline="0" dirty="0" err="1" smtClean="0">
                          <a:ln>
                            <a:noFill/>
                          </a:ln>
                          <a:solidFill>
                            <a:schemeClr val="tx1"/>
                          </a:solidFill>
                          <a:effectLst/>
                          <a:latin typeface="+mn-lt"/>
                        </a:rPr>
                        <a:t>çevresel</a:t>
                      </a:r>
                      <a:r>
                        <a:rPr kumimoji="0" lang="en-US"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err="1" smtClean="0">
                          <a:ln>
                            <a:noFill/>
                          </a:ln>
                          <a:solidFill>
                            <a:schemeClr val="tx1"/>
                          </a:solidFill>
                          <a:effectLst/>
                          <a:latin typeface="+mn-lt"/>
                        </a:rPr>
                        <a:t>hedefler</a:t>
                      </a:r>
                      <a:r>
                        <a:rPr kumimoji="0" lang="tr-TR"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smtClean="0">
                          <a:ln>
                            <a:noFill/>
                          </a:ln>
                          <a:solidFill>
                            <a:schemeClr val="tx1"/>
                          </a:solidFill>
                          <a:effectLst/>
                          <a:latin typeface="+mn-lt"/>
                        </a:rPr>
                        <a:t>(</a:t>
                      </a:r>
                      <a:r>
                        <a:rPr kumimoji="0" lang="en-US" altLang="tr-TR" sz="2000" u="none" strike="noStrike" cap="none" normalizeH="0" baseline="0" dirty="0" err="1" smtClean="0">
                          <a:ln>
                            <a:noFill/>
                          </a:ln>
                          <a:solidFill>
                            <a:schemeClr val="tx1"/>
                          </a:solidFill>
                          <a:effectLst/>
                          <a:latin typeface="+mn-lt"/>
                        </a:rPr>
                        <a:t>neden</a:t>
                      </a:r>
                      <a:r>
                        <a:rPr kumimoji="0" lang="en-US"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err="1" smtClean="0">
                          <a:ln>
                            <a:noFill/>
                          </a:ln>
                          <a:solidFill>
                            <a:schemeClr val="tx1"/>
                          </a:solidFill>
                          <a:effectLst/>
                          <a:latin typeface="+mn-lt"/>
                        </a:rPr>
                        <a:t>önemli</a:t>
                      </a:r>
                      <a:r>
                        <a:rPr kumimoji="0" lang="en-US" altLang="tr-TR" sz="2000" u="none" strike="noStrike" cap="none" normalizeH="0" baseline="0" dirty="0" smtClean="0">
                          <a:ln>
                            <a:noFill/>
                          </a:ln>
                          <a:solidFill>
                            <a:schemeClr val="tx1"/>
                          </a:solidFill>
                          <a:effectLst/>
                          <a:latin typeface="+mn-lt"/>
                        </a:rPr>
                        <a:t>?)</a:t>
                      </a:r>
                      <a:endParaRPr kumimoji="0" lang="en-US" altLang="tr-TR" sz="2000" b="0" i="0" u="none" strike="noStrike" cap="none" normalizeH="0" baseline="0" dirty="0" smtClean="0">
                        <a:ln>
                          <a:noFill/>
                        </a:ln>
                        <a:solidFill>
                          <a:schemeClr val="tx1"/>
                        </a:solidFill>
                        <a:effectLst/>
                        <a:latin typeface="+mn-lt"/>
                      </a:endParaRPr>
                    </a:p>
                  </a:txBody>
                  <a:tcPr marL="72000" marR="72000" marT="144000" marB="144000" horzOverflow="overflow">
                    <a:lnT w="381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tcPr>
                </a:tc>
              </a:tr>
              <a:tr h="0">
                <a:tc>
                  <a:txBody>
                    <a:bodyPr/>
                    <a:lstStyle>
                      <a:lvl1pPr>
                        <a:spcBef>
                          <a:spcPct val="20000"/>
                        </a:spcBef>
                        <a:buClr>
                          <a:schemeClr val="folHlink"/>
                        </a:buClr>
                        <a:buSzPct val="75000"/>
                        <a:buFont typeface="Wingdings" panose="05000000000000000000" pitchFamily="2" charset="2"/>
                        <a:defRPr sz="2400">
                          <a:solidFill>
                            <a:schemeClr val="bg2"/>
                          </a:solidFill>
                          <a:latin typeface="Arial" panose="020B0604020202020204" pitchFamily="34" charset="0"/>
                        </a:defRPr>
                      </a:lvl1pPr>
                      <a:lvl2pPr>
                        <a:spcBef>
                          <a:spcPct val="20000"/>
                        </a:spcBef>
                        <a:buClr>
                          <a:schemeClr val="folHlink"/>
                        </a:buClr>
                        <a:buSzPct val="70000"/>
                        <a:buFont typeface="Wingdings" panose="05000000000000000000" pitchFamily="2" charset="2"/>
                        <a:defRPr sz="2000">
                          <a:solidFill>
                            <a:schemeClr val="bg2"/>
                          </a:solidFill>
                          <a:latin typeface="Arial" panose="020B0604020202020204" pitchFamily="34" charset="0"/>
                        </a:defRPr>
                      </a:lvl2pPr>
                      <a:lvl3pPr>
                        <a:spcBef>
                          <a:spcPct val="20000"/>
                        </a:spcBef>
                        <a:buClr>
                          <a:schemeClr val="tx2"/>
                        </a:buClr>
                        <a:defRPr>
                          <a:solidFill>
                            <a:schemeClr val="bg2"/>
                          </a:solidFill>
                          <a:latin typeface="Arial" panose="020B0604020202020204" pitchFamily="34" charset="0"/>
                        </a:defRPr>
                      </a:lvl3pPr>
                      <a:lvl4pPr>
                        <a:spcBef>
                          <a:spcPct val="20000"/>
                        </a:spcBef>
                        <a:buClr>
                          <a:schemeClr val="hlink"/>
                        </a:buClr>
                        <a:defRPr sz="1600">
                          <a:solidFill>
                            <a:schemeClr val="bg2"/>
                          </a:solidFill>
                          <a:latin typeface="Arial" panose="020B0604020202020204" pitchFamily="34" charset="0"/>
                        </a:defRPr>
                      </a:lvl4pPr>
                      <a:lvl5pPr>
                        <a:spcBef>
                          <a:spcPct val="20000"/>
                        </a:spcBef>
                        <a:buClr>
                          <a:schemeClr val="tx1"/>
                        </a:buClr>
                        <a:buSzPct val="85000"/>
                        <a:defRPr sz="1400">
                          <a:solidFill>
                            <a:schemeClr val="bg2"/>
                          </a:solidFill>
                          <a:latin typeface="Arial" panose="020B0604020202020204" pitchFamily="34" charset="0"/>
                        </a:defRPr>
                      </a:lvl5pPr>
                      <a:lvl6pPr fontAlgn="base">
                        <a:spcBef>
                          <a:spcPct val="20000"/>
                        </a:spcBef>
                        <a:spcAft>
                          <a:spcPct val="0"/>
                        </a:spcAft>
                        <a:buClr>
                          <a:schemeClr val="tx1"/>
                        </a:buClr>
                        <a:buSzPct val="85000"/>
                        <a:defRPr sz="1400">
                          <a:solidFill>
                            <a:schemeClr val="bg2"/>
                          </a:solidFill>
                          <a:latin typeface="Arial" panose="020B0604020202020204" pitchFamily="34" charset="0"/>
                        </a:defRPr>
                      </a:lvl6pPr>
                      <a:lvl7pPr fontAlgn="base">
                        <a:spcBef>
                          <a:spcPct val="20000"/>
                        </a:spcBef>
                        <a:spcAft>
                          <a:spcPct val="0"/>
                        </a:spcAft>
                        <a:buClr>
                          <a:schemeClr val="tx1"/>
                        </a:buClr>
                        <a:buSzPct val="85000"/>
                        <a:defRPr sz="1400">
                          <a:solidFill>
                            <a:schemeClr val="bg2"/>
                          </a:solidFill>
                          <a:latin typeface="Arial" panose="020B0604020202020204" pitchFamily="34" charset="0"/>
                        </a:defRPr>
                      </a:lvl7pPr>
                      <a:lvl8pPr fontAlgn="base">
                        <a:spcBef>
                          <a:spcPct val="20000"/>
                        </a:spcBef>
                        <a:spcAft>
                          <a:spcPct val="0"/>
                        </a:spcAft>
                        <a:buClr>
                          <a:schemeClr val="tx1"/>
                        </a:buClr>
                        <a:buSzPct val="85000"/>
                        <a:defRPr sz="1400">
                          <a:solidFill>
                            <a:schemeClr val="bg2"/>
                          </a:solidFill>
                          <a:latin typeface="Arial" panose="020B0604020202020204" pitchFamily="34" charset="0"/>
                        </a:defRPr>
                      </a:lvl8pPr>
                      <a:lvl9pPr fontAlgn="base">
                        <a:spcBef>
                          <a:spcPct val="20000"/>
                        </a:spcBef>
                        <a:spcAft>
                          <a:spcPct val="0"/>
                        </a:spcAft>
                        <a:buClr>
                          <a:schemeClr val="tx1"/>
                        </a:buClr>
                        <a:buSzPct val="85000"/>
                        <a:defRPr sz="1400">
                          <a:solidFill>
                            <a:schemeClr val="bg2"/>
                          </a:solidFill>
                          <a:latin typeface="Arial" panose="020B0604020202020204" pitchFamily="34" charset="0"/>
                        </a:defRPr>
                      </a:lvl9pPr>
                    </a:lstStyle>
                    <a:p>
                      <a:pPr marL="0" marR="0" lvl="0" indent="0" algn="l" defTabSz="914400" rtl="0" eaLnBrk="1" fontAlgn="base" latinLnBrk="0" hangingPunct="1">
                        <a:lnSpc>
                          <a:spcPct val="85000"/>
                        </a:lnSpc>
                        <a:spcBef>
                          <a:spcPct val="0"/>
                        </a:spcBef>
                        <a:spcAft>
                          <a:spcPct val="0"/>
                        </a:spcAft>
                        <a:buClr>
                          <a:schemeClr val="tx2"/>
                        </a:buClr>
                        <a:buSzPct val="75000"/>
                        <a:buFont typeface="Wingdings" panose="05000000000000000000" pitchFamily="2" charset="2"/>
                        <a:buNone/>
                        <a:tabLst/>
                      </a:pPr>
                      <a:r>
                        <a:rPr kumimoji="0" lang="en-US" altLang="tr-TR" sz="2000" b="1" u="none" strike="noStrike" cap="none" normalizeH="0" baseline="0" dirty="0" err="1" smtClean="0">
                          <a:ln>
                            <a:noFill/>
                          </a:ln>
                          <a:solidFill>
                            <a:schemeClr val="tx1"/>
                          </a:solidFill>
                          <a:effectLst/>
                          <a:latin typeface="+mn-lt"/>
                        </a:rPr>
                        <a:t>Özel</a:t>
                      </a:r>
                      <a:r>
                        <a:rPr kumimoji="0" lang="en-US" altLang="tr-TR" sz="2000" b="1" u="none" strike="noStrike" cap="none" normalizeH="0" baseline="0" dirty="0" smtClean="0">
                          <a:ln>
                            <a:noFill/>
                          </a:ln>
                          <a:solidFill>
                            <a:schemeClr val="tx1"/>
                          </a:solidFill>
                          <a:effectLst/>
                          <a:latin typeface="+mn-lt"/>
                        </a:rPr>
                        <a:t> </a:t>
                      </a:r>
                      <a:r>
                        <a:rPr kumimoji="0" lang="en-US" altLang="tr-TR" sz="2000" b="1" u="none" strike="noStrike" cap="none" normalizeH="0" baseline="0" dirty="0" err="1" smtClean="0">
                          <a:ln>
                            <a:noFill/>
                          </a:ln>
                          <a:solidFill>
                            <a:schemeClr val="tx1"/>
                          </a:solidFill>
                          <a:effectLst/>
                          <a:latin typeface="+mn-lt"/>
                        </a:rPr>
                        <a:t>Hedefler</a:t>
                      </a:r>
                      <a:endParaRPr kumimoji="0" lang="en-US" altLang="tr-TR" sz="2000" b="1" i="0" u="none" strike="noStrike" cap="none" normalizeH="0" baseline="0" dirty="0" smtClean="0">
                        <a:ln>
                          <a:noFill/>
                        </a:ln>
                        <a:solidFill>
                          <a:schemeClr val="tx1"/>
                        </a:solidFill>
                        <a:effectLst/>
                        <a:latin typeface="+mn-lt"/>
                      </a:endParaRPr>
                    </a:p>
                  </a:txBody>
                  <a:tcPr marL="72000" marR="72000" marT="144000" marB="144000" horzOverflow="overflow">
                    <a:lnT w="381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lvl1pPr>
                        <a:spcBef>
                          <a:spcPct val="20000"/>
                        </a:spcBef>
                        <a:buClr>
                          <a:schemeClr val="folHlink"/>
                        </a:buClr>
                        <a:buSzPct val="75000"/>
                        <a:buFont typeface="Wingdings" panose="05000000000000000000" pitchFamily="2" charset="2"/>
                        <a:defRPr sz="2400">
                          <a:solidFill>
                            <a:schemeClr val="bg2"/>
                          </a:solidFill>
                          <a:latin typeface="Arial" panose="020B0604020202020204" pitchFamily="34" charset="0"/>
                        </a:defRPr>
                      </a:lvl1pPr>
                      <a:lvl2pPr>
                        <a:spcBef>
                          <a:spcPct val="20000"/>
                        </a:spcBef>
                        <a:buClr>
                          <a:schemeClr val="folHlink"/>
                        </a:buClr>
                        <a:buSzPct val="70000"/>
                        <a:buFont typeface="Wingdings" panose="05000000000000000000" pitchFamily="2" charset="2"/>
                        <a:defRPr sz="2000">
                          <a:solidFill>
                            <a:schemeClr val="bg2"/>
                          </a:solidFill>
                          <a:latin typeface="Arial" panose="020B0604020202020204" pitchFamily="34" charset="0"/>
                        </a:defRPr>
                      </a:lvl2pPr>
                      <a:lvl3pPr>
                        <a:spcBef>
                          <a:spcPct val="20000"/>
                        </a:spcBef>
                        <a:buClr>
                          <a:schemeClr val="tx2"/>
                        </a:buClr>
                        <a:defRPr>
                          <a:solidFill>
                            <a:schemeClr val="bg2"/>
                          </a:solidFill>
                          <a:latin typeface="Arial" panose="020B0604020202020204" pitchFamily="34" charset="0"/>
                        </a:defRPr>
                      </a:lvl3pPr>
                      <a:lvl4pPr>
                        <a:spcBef>
                          <a:spcPct val="20000"/>
                        </a:spcBef>
                        <a:buClr>
                          <a:schemeClr val="hlink"/>
                        </a:buClr>
                        <a:defRPr sz="1600">
                          <a:solidFill>
                            <a:schemeClr val="bg2"/>
                          </a:solidFill>
                          <a:latin typeface="Arial" panose="020B0604020202020204" pitchFamily="34" charset="0"/>
                        </a:defRPr>
                      </a:lvl4pPr>
                      <a:lvl5pPr>
                        <a:spcBef>
                          <a:spcPct val="20000"/>
                        </a:spcBef>
                        <a:buClr>
                          <a:schemeClr val="tx1"/>
                        </a:buClr>
                        <a:buSzPct val="85000"/>
                        <a:defRPr sz="1400">
                          <a:solidFill>
                            <a:schemeClr val="bg2"/>
                          </a:solidFill>
                          <a:latin typeface="Arial" panose="020B0604020202020204" pitchFamily="34" charset="0"/>
                        </a:defRPr>
                      </a:lvl5pPr>
                      <a:lvl6pPr fontAlgn="base">
                        <a:spcBef>
                          <a:spcPct val="20000"/>
                        </a:spcBef>
                        <a:spcAft>
                          <a:spcPct val="0"/>
                        </a:spcAft>
                        <a:buClr>
                          <a:schemeClr val="tx1"/>
                        </a:buClr>
                        <a:buSzPct val="85000"/>
                        <a:defRPr sz="1400">
                          <a:solidFill>
                            <a:schemeClr val="bg2"/>
                          </a:solidFill>
                          <a:latin typeface="Arial" panose="020B0604020202020204" pitchFamily="34" charset="0"/>
                        </a:defRPr>
                      </a:lvl6pPr>
                      <a:lvl7pPr fontAlgn="base">
                        <a:spcBef>
                          <a:spcPct val="20000"/>
                        </a:spcBef>
                        <a:spcAft>
                          <a:spcPct val="0"/>
                        </a:spcAft>
                        <a:buClr>
                          <a:schemeClr val="tx1"/>
                        </a:buClr>
                        <a:buSzPct val="85000"/>
                        <a:defRPr sz="1400">
                          <a:solidFill>
                            <a:schemeClr val="bg2"/>
                          </a:solidFill>
                          <a:latin typeface="Arial" panose="020B0604020202020204" pitchFamily="34" charset="0"/>
                        </a:defRPr>
                      </a:lvl7pPr>
                      <a:lvl8pPr fontAlgn="base">
                        <a:spcBef>
                          <a:spcPct val="20000"/>
                        </a:spcBef>
                        <a:spcAft>
                          <a:spcPct val="0"/>
                        </a:spcAft>
                        <a:buClr>
                          <a:schemeClr val="tx1"/>
                        </a:buClr>
                        <a:buSzPct val="85000"/>
                        <a:defRPr sz="1400">
                          <a:solidFill>
                            <a:schemeClr val="bg2"/>
                          </a:solidFill>
                          <a:latin typeface="Arial" panose="020B0604020202020204" pitchFamily="34" charset="0"/>
                        </a:defRPr>
                      </a:lvl8pPr>
                      <a:lvl9pPr fontAlgn="base">
                        <a:spcBef>
                          <a:spcPct val="20000"/>
                        </a:spcBef>
                        <a:spcAft>
                          <a:spcPct val="0"/>
                        </a:spcAft>
                        <a:buClr>
                          <a:schemeClr val="tx1"/>
                        </a:buClr>
                        <a:buSzPct val="85000"/>
                        <a:defRPr sz="1400">
                          <a:solidFill>
                            <a:schemeClr val="bg2"/>
                          </a:solidFill>
                          <a:latin typeface="Arial" panose="020B0604020202020204" pitchFamily="34" charset="0"/>
                        </a:defRPr>
                      </a:lvl9pPr>
                    </a:lstStyle>
                    <a:p>
                      <a:pPr marL="0" marR="0" lvl="0" indent="0" algn="l" defTabSz="914400" rtl="0" eaLnBrk="1" fontAlgn="base" latinLnBrk="0" hangingPunct="1">
                        <a:lnSpc>
                          <a:spcPct val="85000"/>
                        </a:lnSpc>
                        <a:spcBef>
                          <a:spcPct val="0"/>
                        </a:spcBef>
                        <a:spcAft>
                          <a:spcPct val="0"/>
                        </a:spcAft>
                        <a:buClr>
                          <a:schemeClr val="tx2"/>
                        </a:buClr>
                        <a:buSzPct val="75000"/>
                        <a:buFont typeface="Wingdings" panose="05000000000000000000" pitchFamily="2" charset="2"/>
                        <a:buNone/>
                        <a:tabLst/>
                      </a:pPr>
                      <a:r>
                        <a:rPr kumimoji="0" lang="en-US" altLang="tr-TR" sz="2000" u="none" strike="noStrike" cap="none" normalizeH="0" baseline="0" dirty="0" err="1" smtClean="0">
                          <a:ln>
                            <a:noFill/>
                          </a:ln>
                          <a:solidFill>
                            <a:schemeClr val="tx1"/>
                          </a:solidFill>
                          <a:effectLst/>
                          <a:latin typeface="+mn-lt"/>
                        </a:rPr>
                        <a:t>Hedef</a:t>
                      </a:r>
                      <a:r>
                        <a:rPr kumimoji="0" lang="en-US" altLang="tr-TR" sz="2000" u="none" strike="noStrike" cap="none" normalizeH="0" baseline="0" dirty="0" smtClean="0">
                          <a:ln>
                            <a:noFill/>
                          </a:ln>
                          <a:solidFill>
                            <a:schemeClr val="tx1"/>
                          </a:solidFill>
                          <a:effectLst/>
                          <a:latin typeface="+mn-lt"/>
                        </a:rPr>
                        <a:t> </a:t>
                      </a:r>
                      <a:r>
                        <a:rPr kumimoji="0" lang="tr-TR" altLang="tr-TR" sz="2000" u="none" strike="noStrike" cap="none" normalizeH="0" baseline="0" dirty="0" smtClean="0">
                          <a:ln>
                            <a:noFill/>
                          </a:ln>
                          <a:solidFill>
                            <a:schemeClr val="tx1"/>
                          </a:solidFill>
                          <a:effectLst/>
                          <a:latin typeface="+mn-lt"/>
                        </a:rPr>
                        <a:t>kitle</a:t>
                      </a:r>
                      <a:r>
                        <a:rPr kumimoji="0" lang="en-US"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err="1" smtClean="0">
                          <a:ln>
                            <a:noFill/>
                          </a:ln>
                          <a:solidFill>
                            <a:schemeClr val="tx1"/>
                          </a:solidFill>
                          <a:effectLst/>
                          <a:latin typeface="+mn-lt"/>
                        </a:rPr>
                        <a:t>için</a:t>
                      </a:r>
                      <a:r>
                        <a:rPr kumimoji="0" lang="en-US"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err="1" smtClean="0">
                          <a:ln>
                            <a:noFill/>
                          </a:ln>
                          <a:solidFill>
                            <a:schemeClr val="tx1"/>
                          </a:solidFill>
                          <a:effectLst/>
                          <a:latin typeface="+mn-lt"/>
                        </a:rPr>
                        <a:t>sağlanacak</a:t>
                      </a:r>
                      <a:r>
                        <a:rPr kumimoji="0" lang="en-US"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err="1" smtClean="0">
                          <a:ln>
                            <a:noFill/>
                          </a:ln>
                          <a:solidFill>
                            <a:schemeClr val="tx1"/>
                          </a:solidFill>
                          <a:effectLst/>
                          <a:latin typeface="+mn-lt"/>
                        </a:rPr>
                        <a:t>faydalar</a:t>
                      </a:r>
                      <a:r>
                        <a:rPr kumimoji="0" lang="en-US"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err="1" smtClean="0">
                          <a:ln>
                            <a:noFill/>
                          </a:ln>
                          <a:solidFill>
                            <a:schemeClr val="tx1"/>
                          </a:solidFill>
                          <a:effectLst/>
                          <a:latin typeface="+mn-lt"/>
                        </a:rPr>
                        <a:t>neden</a:t>
                      </a:r>
                      <a:r>
                        <a:rPr kumimoji="0" lang="en-US"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err="1" smtClean="0">
                          <a:ln>
                            <a:noFill/>
                          </a:ln>
                          <a:solidFill>
                            <a:schemeClr val="tx1"/>
                          </a:solidFill>
                          <a:effectLst/>
                          <a:latin typeface="+mn-lt"/>
                        </a:rPr>
                        <a:t>ihtiyaç</a:t>
                      </a:r>
                      <a:r>
                        <a:rPr kumimoji="0" lang="en-US"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err="1" smtClean="0">
                          <a:ln>
                            <a:noFill/>
                          </a:ln>
                          <a:solidFill>
                            <a:schemeClr val="tx1"/>
                          </a:solidFill>
                          <a:effectLst/>
                          <a:latin typeface="+mn-lt"/>
                        </a:rPr>
                        <a:t>var</a:t>
                      </a:r>
                      <a:r>
                        <a:rPr kumimoji="0" lang="en-US" altLang="tr-TR" sz="2000" u="none" strike="noStrike" cap="none" normalizeH="0" baseline="0" dirty="0" smtClean="0">
                          <a:ln>
                            <a:noFill/>
                          </a:ln>
                          <a:solidFill>
                            <a:schemeClr val="tx1"/>
                          </a:solidFill>
                          <a:effectLst/>
                          <a:latin typeface="+mn-lt"/>
                        </a:rPr>
                        <a:t>?) </a:t>
                      </a:r>
                      <a:endParaRPr kumimoji="0" lang="en-US" altLang="tr-TR" sz="2000" b="0" i="0" u="none" strike="noStrike" cap="none" normalizeH="0" baseline="0" dirty="0" smtClean="0">
                        <a:ln>
                          <a:noFill/>
                        </a:ln>
                        <a:solidFill>
                          <a:schemeClr val="tx1"/>
                        </a:solidFill>
                        <a:effectLst/>
                        <a:latin typeface="+mn-lt"/>
                      </a:endParaRPr>
                    </a:p>
                  </a:txBody>
                  <a:tcPr marL="72000" marR="72000" marT="144000" marB="144000" horzOverflow="overflow">
                    <a:lnT w="381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tcPr>
                </a:tc>
              </a:tr>
              <a:tr h="313621">
                <a:tc>
                  <a:txBody>
                    <a:bodyPr/>
                    <a:lstStyle>
                      <a:lvl1pPr>
                        <a:spcBef>
                          <a:spcPct val="20000"/>
                        </a:spcBef>
                        <a:buClr>
                          <a:schemeClr val="folHlink"/>
                        </a:buClr>
                        <a:buSzPct val="75000"/>
                        <a:buFont typeface="Wingdings" panose="05000000000000000000" pitchFamily="2" charset="2"/>
                        <a:defRPr sz="2400">
                          <a:solidFill>
                            <a:schemeClr val="bg2"/>
                          </a:solidFill>
                          <a:latin typeface="Arial" panose="020B0604020202020204" pitchFamily="34" charset="0"/>
                        </a:defRPr>
                      </a:lvl1pPr>
                      <a:lvl2pPr>
                        <a:spcBef>
                          <a:spcPct val="20000"/>
                        </a:spcBef>
                        <a:buClr>
                          <a:schemeClr val="folHlink"/>
                        </a:buClr>
                        <a:buSzPct val="70000"/>
                        <a:buFont typeface="Wingdings" panose="05000000000000000000" pitchFamily="2" charset="2"/>
                        <a:defRPr sz="2000">
                          <a:solidFill>
                            <a:schemeClr val="bg2"/>
                          </a:solidFill>
                          <a:latin typeface="Arial" panose="020B0604020202020204" pitchFamily="34" charset="0"/>
                        </a:defRPr>
                      </a:lvl2pPr>
                      <a:lvl3pPr>
                        <a:spcBef>
                          <a:spcPct val="20000"/>
                        </a:spcBef>
                        <a:buClr>
                          <a:schemeClr val="tx2"/>
                        </a:buClr>
                        <a:defRPr>
                          <a:solidFill>
                            <a:schemeClr val="bg2"/>
                          </a:solidFill>
                          <a:latin typeface="Arial" panose="020B0604020202020204" pitchFamily="34" charset="0"/>
                        </a:defRPr>
                      </a:lvl3pPr>
                      <a:lvl4pPr>
                        <a:spcBef>
                          <a:spcPct val="20000"/>
                        </a:spcBef>
                        <a:buClr>
                          <a:schemeClr val="hlink"/>
                        </a:buClr>
                        <a:defRPr sz="1600">
                          <a:solidFill>
                            <a:schemeClr val="bg2"/>
                          </a:solidFill>
                          <a:latin typeface="Arial" panose="020B0604020202020204" pitchFamily="34" charset="0"/>
                        </a:defRPr>
                      </a:lvl4pPr>
                      <a:lvl5pPr>
                        <a:spcBef>
                          <a:spcPct val="20000"/>
                        </a:spcBef>
                        <a:buClr>
                          <a:schemeClr val="tx1"/>
                        </a:buClr>
                        <a:buSzPct val="85000"/>
                        <a:defRPr sz="1400">
                          <a:solidFill>
                            <a:schemeClr val="bg2"/>
                          </a:solidFill>
                          <a:latin typeface="Arial" panose="020B0604020202020204" pitchFamily="34" charset="0"/>
                        </a:defRPr>
                      </a:lvl5pPr>
                      <a:lvl6pPr fontAlgn="base">
                        <a:spcBef>
                          <a:spcPct val="20000"/>
                        </a:spcBef>
                        <a:spcAft>
                          <a:spcPct val="0"/>
                        </a:spcAft>
                        <a:buClr>
                          <a:schemeClr val="tx1"/>
                        </a:buClr>
                        <a:buSzPct val="85000"/>
                        <a:defRPr sz="1400">
                          <a:solidFill>
                            <a:schemeClr val="bg2"/>
                          </a:solidFill>
                          <a:latin typeface="Arial" panose="020B0604020202020204" pitchFamily="34" charset="0"/>
                        </a:defRPr>
                      </a:lvl6pPr>
                      <a:lvl7pPr fontAlgn="base">
                        <a:spcBef>
                          <a:spcPct val="20000"/>
                        </a:spcBef>
                        <a:spcAft>
                          <a:spcPct val="0"/>
                        </a:spcAft>
                        <a:buClr>
                          <a:schemeClr val="tx1"/>
                        </a:buClr>
                        <a:buSzPct val="85000"/>
                        <a:defRPr sz="1400">
                          <a:solidFill>
                            <a:schemeClr val="bg2"/>
                          </a:solidFill>
                          <a:latin typeface="Arial" panose="020B0604020202020204" pitchFamily="34" charset="0"/>
                        </a:defRPr>
                      </a:lvl7pPr>
                      <a:lvl8pPr fontAlgn="base">
                        <a:spcBef>
                          <a:spcPct val="20000"/>
                        </a:spcBef>
                        <a:spcAft>
                          <a:spcPct val="0"/>
                        </a:spcAft>
                        <a:buClr>
                          <a:schemeClr val="tx1"/>
                        </a:buClr>
                        <a:buSzPct val="85000"/>
                        <a:defRPr sz="1400">
                          <a:solidFill>
                            <a:schemeClr val="bg2"/>
                          </a:solidFill>
                          <a:latin typeface="Arial" panose="020B0604020202020204" pitchFamily="34" charset="0"/>
                        </a:defRPr>
                      </a:lvl8pPr>
                      <a:lvl9pPr fontAlgn="base">
                        <a:spcBef>
                          <a:spcPct val="20000"/>
                        </a:spcBef>
                        <a:spcAft>
                          <a:spcPct val="0"/>
                        </a:spcAft>
                        <a:buClr>
                          <a:schemeClr val="tx1"/>
                        </a:buClr>
                        <a:buSzPct val="85000"/>
                        <a:defRPr sz="1400">
                          <a:solidFill>
                            <a:schemeClr val="bg2"/>
                          </a:solidFill>
                          <a:latin typeface="Arial" panose="020B0604020202020204" pitchFamily="34" charset="0"/>
                        </a:defRPr>
                      </a:lvl9pPr>
                    </a:lstStyle>
                    <a:p>
                      <a:pPr marL="0" marR="0" lvl="0" indent="0" algn="l" defTabSz="914400" rtl="0" eaLnBrk="1" fontAlgn="base" latinLnBrk="0" hangingPunct="1">
                        <a:lnSpc>
                          <a:spcPct val="85000"/>
                        </a:lnSpc>
                        <a:spcBef>
                          <a:spcPct val="0"/>
                        </a:spcBef>
                        <a:spcAft>
                          <a:spcPct val="0"/>
                        </a:spcAft>
                        <a:buClr>
                          <a:schemeClr val="tx2"/>
                        </a:buClr>
                        <a:buSzPct val="75000"/>
                        <a:buFont typeface="Wingdings" panose="05000000000000000000" pitchFamily="2" charset="2"/>
                        <a:buNone/>
                        <a:tabLst/>
                      </a:pPr>
                      <a:r>
                        <a:rPr kumimoji="0" lang="en-US" altLang="tr-TR" sz="2000" b="1" u="none" strike="noStrike" cap="none" normalizeH="0" baseline="0" dirty="0" err="1" smtClean="0">
                          <a:ln>
                            <a:noFill/>
                          </a:ln>
                          <a:solidFill>
                            <a:schemeClr val="tx1"/>
                          </a:solidFill>
                          <a:effectLst/>
                          <a:latin typeface="+mn-lt"/>
                        </a:rPr>
                        <a:t>Sonuçlar</a:t>
                      </a:r>
                      <a:endParaRPr kumimoji="0" lang="en-US" altLang="tr-TR" sz="2000" b="1" i="0" u="none" strike="noStrike" cap="none" normalizeH="0" baseline="0" dirty="0" smtClean="0">
                        <a:ln>
                          <a:noFill/>
                        </a:ln>
                        <a:solidFill>
                          <a:schemeClr val="tx1"/>
                        </a:solidFill>
                        <a:effectLst/>
                        <a:latin typeface="+mn-lt"/>
                      </a:endParaRPr>
                    </a:p>
                  </a:txBody>
                  <a:tcPr marL="72000" marR="72000" marT="144000" marB="144000" horzOverflow="overflow">
                    <a:lnT w="381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lvl1pPr>
                        <a:spcBef>
                          <a:spcPct val="20000"/>
                        </a:spcBef>
                        <a:buClr>
                          <a:schemeClr val="folHlink"/>
                        </a:buClr>
                        <a:buSzPct val="75000"/>
                        <a:buFont typeface="Wingdings" panose="05000000000000000000" pitchFamily="2" charset="2"/>
                        <a:defRPr sz="2400">
                          <a:solidFill>
                            <a:schemeClr val="bg2"/>
                          </a:solidFill>
                          <a:latin typeface="Arial" panose="020B0604020202020204" pitchFamily="34" charset="0"/>
                        </a:defRPr>
                      </a:lvl1pPr>
                      <a:lvl2pPr>
                        <a:spcBef>
                          <a:spcPct val="20000"/>
                        </a:spcBef>
                        <a:buClr>
                          <a:schemeClr val="folHlink"/>
                        </a:buClr>
                        <a:buSzPct val="70000"/>
                        <a:buFont typeface="Wingdings" panose="05000000000000000000" pitchFamily="2" charset="2"/>
                        <a:defRPr sz="2000">
                          <a:solidFill>
                            <a:schemeClr val="bg2"/>
                          </a:solidFill>
                          <a:latin typeface="Arial" panose="020B0604020202020204" pitchFamily="34" charset="0"/>
                        </a:defRPr>
                      </a:lvl2pPr>
                      <a:lvl3pPr>
                        <a:spcBef>
                          <a:spcPct val="20000"/>
                        </a:spcBef>
                        <a:buClr>
                          <a:schemeClr val="tx2"/>
                        </a:buClr>
                        <a:defRPr>
                          <a:solidFill>
                            <a:schemeClr val="bg2"/>
                          </a:solidFill>
                          <a:latin typeface="Arial" panose="020B0604020202020204" pitchFamily="34" charset="0"/>
                        </a:defRPr>
                      </a:lvl3pPr>
                      <a:lvl4pPr>
                        <a:spcBef>
                          <a:spcPct val="20000"/>
                        </a:spcBef>
                        <a:buClr>
                          <a:schemeClr val="hlink"/>
                        </a:buClr>
                        <a:defRPr sz="1600">
                          <a:solidFill>
                            <a:schemeClr val="bg2"/>
                          </a:solidFill>
                          <a:latin typeface="Arial" panose="020B0604020202020204" pitchFamily="34" charset="0"/>
                        </a:defRPr>
                      </a:lvl4pPr>
                      <a:lvl5pPr>
                        <a:spcBef>
                          <a:spcPct val="20000"/>
                        </a:spcBef>
                        <a:buClr>
                          <a:schemeClr val="tx1"/>
                        </a:buClr>
                        <a:buSzPct val="85000"/>
                        <a:defRPr sz="1400">
                          <a:solidFill>
                            <a:schemeClr val="bg2"/>
                          </a:solidFill>
                          <a:latin typeface="Arial" panose="020B0604020202020204" pitchFamily="34" charset="0"/>
                        </a:defRPr>
                      </a:lvl5pPr>
                      <a:lvl6pPr fontAlgn="base">
                        <a:spcBef>
                          <a:spcPct val="20000"/>
                        </a:spcBef>
                        <a:spcAft>
                          <a:spcPct val="0"/>
                        </a:spcAft>
                        <a:buClr>
                          <a:schemeClr val="tx1"/>
                        </a:buClr>
                        <a:buSzPct val="85000"/>
                        <a:defRPr sz="1400">
                          <a:solidFill>
                            <a:schemeClr val="bg2"/>
                          </a:solidFill>
                          <a:latin typeface="Arial" panose="020B0604020202020204" pitchFamily="34" charset="0"/>
                        </a:defRPr>
                      </a:lvl6pPr>
                      <a:lvl7pPr fontAlgn="base">
                        <a:spcBef>
                          <a:spcPct val="20000"/>
                        </a:spcBef>
                        <a:spcAft>
                          <a:spcPct val="0"/>
                        </a:spcAft>
                        <a:buClr>
                          <a:schemeClr val="tx1"/>
                        </a:buClr>
                        <a:buSzPct val="85000"/>
                        <a:defRPr sz="1400">
                          <a:solidFill>
                            <a:schemeClr val="bg2"/>
                          </a:solidFill>
                          <a:latin typeface="Arial" panose="020B0604020202020204" pitchFamily="34" charset="0"/>
                        </a:defRPr>
                      </a:lvl7pPr>
                      <a:lvl8pPr fontAlgn="base">
                        <a:spcBef>
                          <a:spcPct val="20000"/>
                        </a:spcBef>
                        <a:spcAft>
                          <a:spcPct val="0"/>
                        </a:spcAft>
                        <a:buClr>
                          <a:schemeClr val="tx1"/>
                        </a:buClr>
                        <a:buSzPct val="85000"/>
                        <a:defRPr sz="1400">
                          <a:solidFill>
                            <a:schemeClr val="bg2"/>
                          </a:solidFill>
                          <a:latin typeface="Arial" panose="020B0604020202020204" pitchFamily="34" charset="0"/>
                        </a:defRPr>
                      </a:lvl8pPr>
                      <a:lvl9pPr fontAlgn="base">
                        <a:spcBef>
                          <a:spcPct val="20000"/>
                        </a:spcBef>
                        <a:spcAft>
                          <a:spcPct val="0"/>
                        </a:spcAft>
                        <a:buClr>
                          <a:schemeClr val="tx1"/>
                        </a:buClr>
                        <a:buSzPct val="85000"/>
                        <a:defRPr sz="1400">
                          <a:solidFill>
                            <a:schemeClr val="bg2"/>
                          </a:solidFill>
                          <a:latin typeface="Arial" panose="020B0604020202020204" pitchFamily="34" charset="0"/>
                        </a:defRPr>
                      </a:lvl9pPr>
                    </a:lstStyle>
                    <a:p>
                      <a:pPr marL="0" marR="0" lvl="0" indent="0" algn="l" defTabSz="914400" rtl="0" eaLnBrk="1" fontAlgn="base" latinLnBrk="0" hangingPunct="1">
                        <a:lnSpc>
                          <a:spcPct val="85000"/>
                        </a:lnSpc>
                        <a:spcBef>
                          <a:spcPct val="0"/>
                        </a:spcBef>
                        <a:spcAft>
                          <a:spcPct val="0"/>
                        </a:spcAft>
                        <a:buClr>
                          <a:schemeClr val="tx2"/>
                        </a:buClr>
                        <a:buSzPct val="75000"/>
                        <a:buFont typeface="Wingdings" panose="05000000000000000000" pitchFamily="2" charset="2"/>
                        <a:buNone/>
                        <a:tabLst/>
                      </a:pPr>
                      <a:r>
                        <a:rPr kumimoji="0" lang="en-GB" altLang="tr-TR" sz="2000" u="none" strike="noStrike" cap="none" normalizeH="0" baseline="0" dirty="0" err="1" smtClean="0">
                          <a:ln>
                            <a:noFill/>
                          </a:ln>
                          <a:solidFill>
                            <a:schemeClr val="tx1"/>
                          </a:solidFill>
                          <a:effectLst/>
                          <a:latin typeface="+mn-lt"/>
                        </a:rPr>
                        <a:t>Projenin</a:t>
                      </a:r>
                      <a:r>
                        <a:rPr kumimoji="0" lang="en-GB" altLang="tr-TR" sz="2000" u="none" strike="noStrike" cap="none" normalizeH="0" baseline="0" dirty="0" smtClean="0">
                          <a:ln>
                            <a:noFill/>
                          </a:ln>
                          <a:solidFill>
                            <a:schemeClr val="tx1"/>
                          </a:solidFill>
                          <a:effectLst/>
                          <a:latin typeface="+mn-lt"/>
                        </a:rPr>
                        <a:t> </a:t>
                      </a:r>
                      <a:r>
                        <a:rPr kumimoji="0" lang="en-GB" altLang="tr-TR" sz="2000" u="none" strike="noStrike" cap="none" normalizeH="0" baseline="0" dirty="0" err="1" smtClean="0">
                          <a:ln>
                            <a:noFill/>
                          </a:ln>
                          <a:solidFill>
                            <a:schemeClr val="tx1"/>
                          </a:solidFill>
                          <a:effectLst/>
                          <a:latin typeface="+mn-lt"/>
                        </a:rPr>
                        <a:t>meydana</a:t>
                      </a:r>
                      <a:r>
                        <a:rPr kumimoji="0" lang="en-GB" altLang="tr-TR" sz="2000" u="none" strike="noStrike" cap="none" normalizeH="0" baseline="0" dirty="0" smtClean="0">
                          <a:ln>
                            <a:noFill/>
                          </a:ln>
                          <a:solidFill>
                            <a:schemeClr val="tx1"/>
                          </a:solidFill>
                          <a:effectLst/>
                          <a:latin typeface="+mn-lt"/>
                        </a:rPr>
                        <a:t> </a:t>
                      </a:r>
                      <a:r>
                        <a:rPr kumimoji="0" lang="en-GB" altLang="tr-TR" sz="2000" u="none" strike="noStrike" cap="none" normalizeH="0" baseline="0" dirty="0" err="1" smtClean="0">
                          <a:ln>
                            <a:noFill/>
                          </a:ln>
                          <a:solidFill>
                            <a:schemeClr val="tx1"/>
                          </a:solidFill>
                          <a:effectLst/>
                          <a:latin typeface="+mn-lt"/>
                        </a:rPr>
                        <a:t>getireceği</a:t>
                      </a:r>
                      <a:r>
                        <a:rPr kumimoji="0" lang="en-GB" altLang="tr-TR" sz="2000" u="none" strike="noStrike" cap="none" normalizeH="0" baseline="0" dirty="0" smtClean="0">
                          <a:ln>
                            <a:noFill/>
                          </a:ln>
                          <a:solidFill>
                            <a:schemeClr val="tx1"/>
                          </a:solidFill>
                          <a:effectLst/>
                          <a:latin typeface="+mn-lt"/>
                        </a:rPr>
                        <a:t> </a:t>
                      </a:r>
                      <a:r>
                        <a:rPr kumimoji="0" lang="en-GB" altLang="tr-TR" sz="2000" u="none" strike="noStrike" cap="none" normalizeH="0" baseline="0" dirty="0" err="1" smtClean="0">
                          <a:ln>
                            <a:noFill/>
                          </a:ln>
                          <a:solidFill>
                            <a:schemeClr val="tx1"/>
                          </a:solidFill>
                          <a:effectLst/>
                          <a:latin typeface="+mn-lt"/>
                        </a:rPr>
                        <a:t>değişimler</a:t>
                      </a:r>
                      <a:endParaRPr kumimoji="0" lang="en-US" altLang="tr-TR" sz="2000" b="0" i="0" u="none" strike="noStrike" cap="none" normalizeH="0" baseline="0" dirty="0" smtClean="0">
                        <a:ln>
                          <a:noFill/>
                        </a:ln>
                        <a:solidFill>
                          <a:schemeClr val="tx1"/>
                        </a:solidFill>
                        <a:effectLst/>
                        <a:latin typeface="+mn-lt"/>
                      </a:endParaRPr>
                    </a:p>
                  </a:txBody>
                  <a:tcPr marL="72000" marR="72000" marT="144000" marB="144000" horzOverflow="overflow">
                    <a:lnT w="381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tcPr>
                </a:tc>
              </a:tr>
              <a:tr h="313621">
                <a:tc>
                  <a:txBody>
                    <a:bodyPr/>
                    <a:lstStyle>
                      <a:lvl1pPr>
                        <a:spcBef>
                          <a:spcPct val="20000"/>
                        </a:spcBef>
                        <a:buClr>
                          <a:schemeClr val="folHlink"/>
                        </a:buClr>
                        <a:buSzPct val="75000"/>
                        <a:buFont typeface="Wingdings" panose="05000000000000000000" pitchFamily="2" charset="2"/>
                        <a:defRPr sz="2400">
                          <a:solidFill>
                            <a:schemeClr val="bg2"/>
                          </a:solidFill>
                          <a:latin typeface="Arial" panose="020B0604020202020204" pitchFamily="34" charset="0"/>
                        </a:defRPr>
                      </a:lvl1pPr>
                      <a:lvl2pPr>
                        <a:spcBef>
                          <a:spcPct val="20000"/>
                        </a:spcBef>
                        <a:buClr>
                          <a:schemeClr val="folHlink"/>
                        </a:buClr>
                        <a:buSzPct val="70000"/>
                        <a:buFont typeface="Wingdings" panose="05000000000000000000" pitchFamily="2" charset="2"/>
                        <a:defRPr sz="2000">
                          <a:solidFill>
                            <a:schemeClr val="bg2"/>
                          </a:solidFill>
                          <a:latin typeface="Arial" panose="020B0604020202020204" pitchFamily="34" charset="0"/>
                        </a:defRPr>
                      </a:lvl2pPr>
                      <a:lvl3pPr>
                        <a:spcBef>
                          <a:spcPct val="20000"/>
                        </a:spcBef>
                        <a:buClr>
                          <a:schemeClr val="tx2"/>
                        </a:buClr>
                        <a:defRPr>
                          <a:solidFill>
                            <a:schemeClr val="bg2"/>
                          </a:solidFill>
                          <a:latin typeface="Arial" panose="020B0604020202020204" pitchFamily="34" charset="0"/>
                        </a:defRPr>
                      </a:lvl3pPr>
                      <a:lvl4pPr>
                        <a:spcBef>
                          <a:spcPct val="20000"/>
                        </a:spcBef>
                        <a:buClr>
                          <a:schemeClr val="hlink"/>
                        </a:buClr>
                        <a:defRPr sz="1600">
                          <a:solidFill>
                            <a:schemeClr val="bg2"/>
                          </a:solidFill>
                          <a:latin typeface="Arial" panose="020B0604020202020204" pitchFamily="34" charset="0"/>
                        </a:defRPr>
                      </a:lvl4pPr>
                      <a:lvl5pPr>
                        <a:spcBef>
                          <a:spcPct val="20000"/>
                        </a:spcBef>
                        <a:buClr>
                          <a:schemeClr val="tx1"/>
                        </a:buClr>
                        <a:buSzPct val="85000"/>
                        <a:defRPr sz="1400">
                          <a:solidFill>
                            <a:schemeClr val="bg2"/>
                          </a:solidFill>
                          <a:latin typeface="Arial" panose="020B0604020202020204" pitchFamily="34" charset="0"/>
                        </a:defRPr>
                      </a:lvl5pPr>
                      <a:lvl6pPr fontAlgn="base">
                        <a:spcBef>
                          <a:spcPct val="20000"/>
                        </a:spcBef>
                        <a:spcAft>
                          <a:spcPct val="0"/>
                        </a:spcAft>
                        <a:buClr>
                          <a:schemeClr val="tx1"/>
                        </a:buClr>
                        <a:buSzPct val="85000"/>
                        <a:defRPr sz="1400">
                          <a:solidFill>
                            <a:schemeClr val="bg2"/>
                          </a:solidFill>
                          <a:latin typeface="Arial" panose="020B0604020202020204" pitchFamily="34" charset="0"/>
                        </a:defRPr>
                      </a:lvl6pPr>
                      <a:lvl7pPr fontAlgn="base">
                        <a:spcBef>
                          <a:spcPct val="20000"/>
                        </a:spcBef>
                        <a:spcAft>
                          <a:spcPct val="0"/>
                        </a:spcAft>
                        <a:buClr>
                          <a:schemeClr val="tx1"/>
                        </a:buClr>
                        <a:buSzPct val="85000"/>
                        <a:defRPr sz="1400">
                          <a:solidFill>
                            <a:schemeClr val="bg2"/>
                          </a:solidFill>
                          <a:latin typeface="Arial" panose="020B0604020202020204" pitchFamily="34" charset="0"/>
                        </a:defRPr>
                      </a:lvl7pPr>
                      <a:lvl8pPr fontAlgn="base">
                        <a:spcBef>
                          <a:spcPct val="20000"/>
                        </a:spcBef>
                        <a:spcAft>
                          <a:spcPct val="0"/>
                        </a:spcAft>
                        <a:buClr>
                          <a:schemeClr val="tx1"/>
                        </a:buClr>
                        <a:buSzPct val="85000"/>
                        <a:defRPr sz="1400">
                          <a:solidFill>
                            <a:schemeClr val="bg2"/>
                          </a:solidFill>
                          <a:latin typeface="Arial" panose="020B0604020202020204" pitchFamily="34" charset="0"/>
                        </a:defRPr>
                      </a:lvl8pPr>
                      <a:lvl9pPr fontAlgn="base">
                        <a:spcBef>
                          <a:spcPct val="20000"/>
                        </a:spcBef>
                        <a:spcAft>
                          <a:spcPct val="0"/>
                        </a:spcAft>
                        <a:buClr>
                          <a:schemeClr val="tx1"/>
                        </a:buClr>
                        <a:buSzPct val="85000"/>
                        <a:defRPr sz="1400">
                          <a:solidFill>
                            <a:schemeClr val="bg2"/>
                          </a:solidFill>
                          <a:latin typeface="Arial" panose="020B0604020202020204" pitchFamily="34" charset="0"/>
                        </a:defRPr>
                      </a:lvl9pPr>
                    </a:lstStyle>
                    <a:p>
                      <a:pPr marL="0" marR="0" lvl="0" indent="0" algn="l" defTabSz="914400" rtl="0" eaLnBrk="1" fontAlgn="base" latinLnBrk="0" hangingPunct="1">
                        <a:lnSpc>
                          <a:spcPct val="85000"/>
                        </a:lnSpc>
                        <a:spcBef>
                          <a:spcPct val="0"/>
                        </a:spcBef>
                        <a:spcAft>
                          <a:spcPct val="0"/>
                        </a:spcAft>
                        <a:buClr>
                          <a:schemeClr val="tx2"/>
                        </a:buClr>
                        <a:buSzPct val="75000"/>
                        <a:buFont typeface="Wingdings" panose="05000000000000000000" pitchFamily="2" charset="2"/>
                        <a:buNone/>
                        <a:tabLst/>
                      </a:pPr>
                      <a:r>
                        <a:rPr kumimoji="0" lang="en-GB" altLang="tr-TR" sz="2000" b="1" u="none" strike="noStrike" cap="none" normalizeH="0" baseline="0" dirty="0" err="1" smtClean="0">
                          <a:ln>
                            <a:noFill/>
                          </a:ln>
                          <a:solidFill>
                            <a:schemeClr val="tx1"/>
                          </a:solidFill>
                          <a:effectLst/>
                          <a:latin typeface="+mn-lt"/>
                        </a:rPr>
                        <a:t>Faaliyetler</a:t>
                      </a:r>
                      <a:endParaRPr kumimoji="0" lang="en-US" altLang="tr-TR" sz="2000" b="1" i="0" u="none" strike="noStrike" cap="none" normalizeH="0" baseline="0" dirty="0" smtClean="0">
                        <a:ln>
                          <a:noFill/>
                        </a:ln>
                        <a:solidFill>
                          <a:schemeClr val="tx1"/>
                        </a:solidFill>
                        <a:effectLst/>
                        <a:latin typeface="+mn-lt"/>
                      </a:endParaRPr>
                    </a:p>
                  </a:txBody>
                  <a:tcPr marL="72000" marR="72000" marT="144000" marB="144000" horzOverflow="overflow">
                    <a:lnT w="381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lvl1pPr>
                        <a:spcBef>
                          <a:spcPct val="20000"/>
                        </a:spcBef>
                        <a:buClr>
                          <a:schemeClr val="folHlink"/>
                        </a:buClr>
                        <a:buSzPct val="75000"/>
                        <a:buFont typeface="Wingdings" panose="05000000000000000000" pitchFamily="2" charset="2"/>
                        <a:defRPr sz="2400">
                          <a:solidFill>
                            <a:schemeClr val="bg2"/>
                          </a:solidFill>
                          <a:latin typeface="Arial" panose="020B0604020202020204" pitchFamily="34" charset="0"/>
                        </a:defRPr>
                      </a:lvl1pPr>
                      <a:lvl2pPr>
                        <a:spcBef>
                          <a:spcPct val="20000"/>
                        </a:spcBef>
                        <a:buClr>
                          <a:schemeClr val="folHlink"/>
                        </a:buClr>
                        <a:buSzPct val="70000"/>
                        <a:buFont typeface="Wingdings" panose="05000000000000000000" pitchFamily="2" charset="2"/>
                        <a:defRPr sz="2000">
                          <a:solidFill>
                            <a:schemeClr val="bg2"/>
                          </a:solidFill>
                          <a:latin typeface="Arial" panose="020B0604020202020204" pitchFamily="34" charset="0"/>
                        </a:defRPr>
                      </a:lvl2pPr>
                      <a:lvl3pPr>
                        <a:spcBef>
                          <a:spcPct val="20000"/>
                        </a:spcBef>
                        <a:buClr>
                          <a:schemeClr val="tx2"/>
                        </a:buClr>
                        <a:defRPr>
                          <a:solidFill>
                            <a:schemeClr val="bg2"/>
                          </a:solidFill>
                          <a:latin typeface="Arial" panose="020B0604020202020204" pitchFamily="34" charset="0"/>
                        </a:defRPr>
                      </a:lvl3pPr>
                      <a:lvl4pPr>
                        <a:spcBef>
                          <a:spcPct val="20000"/>
                        </a:spcBef>
                        <a:buClr>
                          <a:schemeClr val="hlink"/>
                        </a:buClr>
                        <a:defRPr sz="1600">
                          <a:solidFill>
                            <a:schemeClr val="bg2"/>
                          </a:solidFill>
                          <a:latin typeface="Arial" panose="020B0604020202020204" pitchFamily="34" charset="0"/>
                        </a:defRPr>
                      </a:lvl4pPr>
                      <a:lvl5pPr>
                        <a:spcBef>
                          <a:spcPct val="20000"/>
                        </a:spcBef>
                        <a:buClr>
                          <a:schemeClr val="tx1"/>
                        </a:buClr>
                        <a:buSzPct val="85000"/>
                        <a:defRPr sz="1400">
                          <a:solidFill>
                            <a:schemeClr val="bg2"/>
                          </a:solidFill>
                          <a:latin typeface="Arial" panose="020B0604020202020204" pitchFamily="34" charset="0"/>
                        </a:defRPr>
                      </a:lvl5pPr>
                      <a:lvl6pPr fontAlgn="base">
                        <a:spcBef>
                          <a:spcPct val="20000"/>
                        </a:spcBef>
                        <a:spcAft>
                          <a:spcPct val="0"/>
                        </a:spcAft>
                        <a:buClr>
                          <a:schemeClr val="tx1"/>
                        </a:buClr>
                        <a:buSzPct val="85000"/>
                        <a:defRPr sz="1400">
                          <a:solidFill>
                            <a:schemeClr val="bg2"/>
                          </a:solidFill>
                          <a:latin typeface="Arial" panose="020B0604020202020204" pitchFamily="34" charset="0"/>
                        </a:defRPr>
                      </a:lvl6pPr>
                      <a:lvl7pPr fontAlgn="base">
                        <a:spcBef>
                          <a:spcPct val="20000"/>
                        </a:spcBef>
                        <a:spcAft>
                          <a:spcPct val="0"/>
                        </a:spcAft>
                        <a:buClr>
                          <a:schemeClr val="tx1"/>
                        </a:buClr>
                        <a:buSzPct val="85000"/>
                        <a:defRPr sz="1400">
                          <a:solidFill>
                            <a:schemeClr val="bg2"/>
                          </a:solidFill>
                          <a:latin typeface="Arial" panose="020B0604020202020204" pitchFamily="34" charset="0"/>
                        </a:defRPr>
                      </a:lvl7pPr>
                      <a:lvl8pPr fontAlgn="base">
                        <a:spcBef>
                          <a:spcPct val="20000"/>
                        </a:spcBef>
                        <a:spcAft>
                          <a:spcPct val="0"/>
                        </a:spcAft>
                        <a:buClr>
                          <a:schemeClr val="tx1"/>
                        </a:buClr>
                        <a:buSzPct val="85000"/>
                        <a:defRPr sz="1400">
                          <a:solidFill>
                            <a:schemeClr val="bg2"/>
                          </a:solidFill>
                          <a:latin typeface="Arial" panose="020B0604020202020204" pitchFamily="34" charset="0"/>
                        </a:defRPr>
                      </a:lvl8pPr>
                      <a:lvl9pPr fontAlgn="base">
                        <a:spcBef>
                          <a:spcPct val="20000"/>
                        </a:spcBef>
                        <a:spcAft>
                          <a:spcPct val="0"/>
                        </a:spcAft>
                        <a:buClr>
                          <a:schemeClr val="tx1"/>
                        </a:buClr>
                        <a:buSzPct val="85000"/>
                        <a:defRPr sz="1400">
                          <a:solidFill>
                            <a:schemeClr val="bg2"/>
                          </a:solidFill>
                          <a:latin typeface="Arial" panose="020B0604020202020204" pitchFamily="34" charset="0"/>
                        </a:defRPr>
                      </a:lvl9pPr>
                    </a:lstStyle>
                    <a:p>
                      <a:pPr marL="0" marR="0" lvl="0" indent="0" algn="l" defTabSz="914400" rtl="0" eaLnBrk="1" fontAlgn="base" latinLnBrk="0" hangingPunct="1">
                        <a:lnSpc>
                          <a:spcPct val="85000"/>
                        </a:lnSpc>
                        <a:spcBef>
                          <a:spcPct val="0"/>
                        </a:spcBef>
                        <a:spcAft>
                          <a:spcPct val="0"/>
                        </a:spcAft>
                        <a:buClr>
                          <a:schemeClr val="tx2"/>
                        </a:buClr>
                        <a:buSzPct val="75000"/>
                        <a:buFont typeface="Wingdings" panose="05000000000000000000" pitchFamily="2" charset="2"/>
                        <a:buNone/>
                        <a:tabLst/>
                      </a:pPr>
                      <a:r>
                        <a:rPr kumimoji="0" lang="en-GB" altLang="tr-TR" sz="2000" u="none" strike="noStrike" cap="none" normalizeH="0" baseline="0" dirty="0" err="1" smtClean="0">
                          <a:ln>
                            <a:noFill/>
                          </a:ln>
                          <a:solidFill>
                            <a:schemeClr val="tx1"/>
                          </a:solidFill>
                          <a:effectLst/>
                          <a:latin typeface="+mn-lt"/>
                        </a:rPr>
                        <a:t>Proje</a:t>
                      </a:r>
                      <a:r>
                        <a:rPr kumimoji="0" lang="en-GB" altLang="tr-TR" sz="2000" u="none" strike="noStrike" cap="none" normalizeH="0" baseline="0" dirty="0" smtClean="0">
                          <a:ln>
                            <a:noFill/>
                          </a:ln>
                          <a:solidFill>
                            <a:schemeClr val="tx1"/>
                          </a:solidFill>
                          <a:effectLst/>
                          <a:latin typeface="+mn-lt"/>
                        </a:rPr>
                        <a:t> </a:t>
                      </a:r>
                      <a:r>
                        <a:rPr kumimoji="0" lang="en-GB" altLang="tr-TR" sz="2000" u="none" strike="noStrike" cap="none" normalizeH="0" baseline="0" dirty="0" err="1" smtClean="0">
                          <a:ln>
                            <a:noFill/>
                          </a:ln>
                          <a:solidFill>
                            <a:schemeClr val="tx1"/>
                          </a:solidFill>
                          <a:effectLst/>
                          <a:latin typeface="+mn-lt"/>
                        </a:rPr>
                        <a:t>hizmetleri</a:t>
                      </a:r>
                      <a:r>
                        <a:rPr kumimoji="0" lang="en-GB" altLang="tr-TR" sz="2000" u="none" strike="noStrike" cap="none" normalizeH="0" baseline="0" dirty="0" smtClean="0">
                          <a:ln>
                            <a:noFill/>
                          </a:ln>
                          <a:solidFill>
                            <a:schemeClr val="tx1"/>
                          </a:solidFill>
                          <a:effectLst/>
                          <a:latin typeface="+mn-lt"/>
                        </a:rPr>
                        <a:t> </a:t>
                      </a:r>
                      <a:r>
                        <a:rPr kumimoji="0" lang="en-GB" altLang="tr-TR" sz="2000" u="none" strike="noStrike" cap="none" normalizeH="0" baseline="0" dirty="0" err="1" smtClean="0">
                          <a:ln>
                            <a:noFill/>
                          </a:ln>
                          <a:solidFill>
                            <a:schemeClr val="tx1"/>
                          </a:solidFill>
                          <a:effectLst/>
                          <a:latin typeface="+mn-lt"/>
                        </a:rPr>
                        <a:t>ve</a:t>
                      </a:r>
                      <a:r>
                        <a:rPr kumimoji="0" lang="en-GB" altLang="tr-TR" sz="2000" u="none" strike="noStrike" cap="none" normalizeH="0" baseline="0" dirty="0" smtClean="0">
                          <a:ln>
                            <a:noFill/>
                          </a:ln>
                          <a:solidFill>
                            <a:schemeClr val="tx1"/>
                          </a:solidFill>
                          <a:effectLst/>
                          <a:latin typeface="+mn-lt"/>
                        </a:rPr>
                        <a:t> </a:t>
                      </a:r>
                      <a:r>
                        <a:rPr kumimoji="0" lang="en-GB" altLang="tr-TR" sz="2000" u="none" strike="noStrike" cap="none" normalizeH="0" baseline="0" dirty="0" err="1" smtClean="0">
                          <a:ln>
                            <a:noFill/>
                          </a:ln>
                          <a:solidFill>
                            <a:schemeClr val="tx1"/>
                          </a:solidFill>
                          <a:effectLst/>
                          <a:latin typeface="+mn-lt"/>
                        </a:rPr>
                        <a:t>bileşenleri</a:t>
                      </a:r>
                      <a:r>
                        <a:rPr kumimoji="0" lang="en-GB" altLang="tr-TR" sz="2000" u="none" strike="noStrike" cap="none" normalizeH="0" baseline="0" dirty="0" smtClean="0">
                          <a:ln>
                            <a:noFill/>
                          </a:ln>
                          <a:solidFill>
                            <a:schemeClr val="tx1"/>
                          </a:solidFill>
                          <a:effectLst/>
                          <a:latin typeface="+mn-lt"/>
                        </a:rPr>
                        <a:t> (</a:t>
                      </a:r>
                      <a:r>
                        <a:rPr kumimoji="0" lang="en-GB" altLang="tr-TR" sz="2000" u="none" strike="noStrike" cap="none" normalizeH="0" baseline="0" dirty="0" err="1" smtClean="0">
                          <a:ln>
                            <a:noFill/>
                          </a:ln>
                          <a:solidFill>
                            <a:schemeClr val="tx1"/>
                          </a:solidFill>
                          <a:effectLst/>
                          <a:latin typeface="+mn-lt"/>
                        </a:rPr>
                        <a:t>Proje</a:t>
                      </a:r>
                      <a:r>
                        <a:rPr kumimoji="0" lang="tr-TR" altLang="tr-TR" sz="2000" u="none" strike="noStrike" cap="none" normalizeH="0" baseline="0" dirty="0" smtClean="0">
                          <a:ln>
                            <a:noFill/>
                          </a:ln>
                          <a:solidFill>
                            <a:schemeClr val="tx1"/>
                          </a:solidFill>
                          <a:effectLst/>
                          <a:latin typeface="+mn-lt"/>
                        </a:rPr>
                        <a:t>de</a:t>
                      </a:r>
                      <a:r>
                        <a:rPr kumimoji="0" lang="en-GB" altLang="tr-TR" sz="2000" u="none" strike="noStrike" cap="none" normalizeH="0" baseline="0" dirty="0" smtClean="0">
                          <a:ln>
                            <a:noFill/>
                          </a:ln>
                          <a:solidFill>
                            <a:schemeClr val="tx1"/>
                          </a:solidFill>
                          <a:effectLst/>
                          <a:latin typeface="+mn-lt"/>
                        </a:rPr>
                        <a:t> ne</a:t>
                      </a:r>
                      <a:r>
                        <a:rPr kumimoji="0" lang="tr-TR" altLang="tr-TR" sz="2000" u="none" strike="noStrike" cap="none" normalizeH="0" baseline="0" dirty="0" smtClean="0">
                          <a:ln>
                            <a:noFill/>
                          </a:ln>
                          <a:solidFill>
                            <a:schemeClr val="tx1"/>
                          </a:solidFill>
                          <a:effectLst/>
                          <a:latin typeface="+mn-lt"/>
                        </a:rPr>
                        <a:t>ler</a:t>
                      </a:r>
                      <a:r>
                        <a:rPr kumimoji="0" lang="en-GB" altLang="tr-TR" sz="2000" u="none" strike="noStrike" cap="none" normalizeH="0" baseline="0" dirty="0" smtClean="0">
                          <a:ln>
                            <a:noFill/>
                          </a:ln>
                          <a:solidFill>
                            <a:schemeClr val="tx1"/>
                          </a:solidFill>
                          <a:effectLst/>
                          <a:latin typeface="+mn-lt"/>
                        </a:rPr>
                        <a:t> yap</a:t>
                      </a:r>
                      <a:r>
                        <a:rPr kumimoji="0" lang="tr-TR" altLang="tr-TR" sz="2000" u="none" strike="noStrike" cap="none" normalizeH="0" baseline="0" dirty="0" smtClean="0">
                          <a:ln>
                            <a:noFill/>
                          </a:ln>
                          <a:solidFill>
                            <a:schemeClr val="tx1"/>
                          </a:solidFill>
                          <a:effectLst/>
                          <a:latin typeface="+mn-lt"/>
                        </a:rPr>
                        <a:t>ılacak</a:t>
                      </a:r>
                      <a:r>
                        <a:rPr kumimoji="0" lang="en-US" altLang="tr-TR" sz="2000" u="none" strike="noStrike" cap="none" normalizeH="0" baseline="0" dirty="0" smtClean="0">
                          <a:ln>
                            <a:noFill/>
                          </a:ln>
                          <a:solidFill>
                            <a:schemeClr val="tx1"/>
                          </a:solidFill>
                          <a:effectLst/>
                          <a:latin typeface="+mn-lt"/>
                        </a:rPr>
                        <a:t>?)</a:t>
                      </a:r>
                      <a:r>
                        <a:rPr kumimoji="0" lang="bg-BG" altLang="tr-TR" sz="2000" u="none" strike="noStrike" cap="none" normalizeH="0" baseline="0" dirty="0" smtClean="0">
                          <a:ln>
                            <a:noFill/>
                          </a:ln>
                          <a:solidFill>
                            <a:schemeClr val="tx1"/>
                          </a:solidFill>
                          <a:effectLst/>
                          <a:latin typeface="+mn-lt"/>
                        </a:rPr>
                        <a:t> </a:t>
                      </a:r>
                      <a:endParaRPr kumimoji="0" lang="en-US" altLang="tr-TR" sz="2000" b="0" i="0" u="none" strike="noStrike" cap="none" normalizeH="0" baseline="0" dirty="0" smtClean="0">
                        <a:ln>
                          <a:noFill/>
                        </a:ln>
                        <a:solidFill>
                          <a:schemeClr val="tx1"/>
                        </a:solidFill>
                        <a:effectLst/>
                        <a:latin typeface="+mn-lt"/>
                      </a:endParaRPr>
                    </a:p>
                  </a:txBody>
                  <a:tcPr marL="72000" marR="72000" marT="144000" marB="144000" horzOverflow="overflow">
                    <a:lnT w="381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tcPr>
                </a:tc>
              </a:tr>
              <a:tr h="0">
                <a:tc>
                  <a:txBody>
                    <a:bodyPr/>
                    <a:lstStyle>
                      <a:lvl1pPr>
                        <a:spcBef>
                          <a:spcPct val="20000"/>
                        </a:spcBef>
                        <a:buClr>
                          <a:schemeClr val="folHlink"/>
                        </a:buClr>
                        <a:buSzPct val="75000"/>
                        <a:buFont typeface="Wingdings" panose="05000000000000000000" pitchFamily="2" charset="2"/>
                        <a:defRPr sz="2400">
                          <a:solidFill>
                            <a:schemeClr val="bg2"/>
                          </a:solidFill>
                          <a:latin typeface="Arial" panose="020B0604020202020204" pitchFamily="34" charset="0"/>
                        </a:defRPr>
                      </a:lvl1pPr>
                      <a:lvl2pPr>
                        <a:spcBef>
                          <a:spcPct val="20000"/>
                        </a:spcBef>
                        <a:buClr>
                          <a:schemeClr val="folHlink"/>
                        </a:buClr>
                        <a:buSzPct val="70000"/>
                        <a:buFont typeface="Wingdings" panose="05000000000000000000" pitchFamily="2" charset="2"/>
                        <a:defRPr sz="2000">
                          <a:solidFill>
                            <a:schemeClr val="bg2"/>
                          </a:solidFill>
                          <a:latin typeface="Arial" panose="020B0604020202020204" pitchFamily="34" charset="0"/>
                        </a:defRPr>
                      </a:lvl2pPr>
                      <a:lvl3pPr>
                        <a:spcBef>
                          <a:spcPct val="20000"/>
                        </a:spcBef>
                        <a:buClr>
                          <a:schemeClr val="tx2"/>
                        </a:buClr>
                        <a:defRPr>
                          <a:solidFill>
                            <a:schemeClr val="bg2"/>
                          </a:solidFill>
                          <a:latin typeface="Arial" panose="020B0604020202020204" pitchFamily="34" charset="0"/>
                        </a:defRPr>
                      </a:lvl3pPr>
                      <a:lvl4pPr>
                        <a:spcBef>
                          <a:spcPct val="20000"/>
                        </a:spcBef>
                        <a:buClr>
                          <a:schemeClr val="hlink"/>
                        </a:buClr>
                        <a:defRPr sz="1600">
                          <a:solidFill>
                            <a:schemeClr val="bg2"/>
                          </a:solidFill>
                          <a:latin typeface="Arial" panose="020B0604020202020204" pitchFamily="34" charset="0"/>
                        </a:defRPr>
                      </a:lvl4pPr>
                      <a:lvl5pPr>
                        <a:spcBef>
                          <a:spcPct val="20000"/>
                        </a:spcBef>
                        <a:buClr>
                          <a:schemeClr val="tx1"/>
                        </a:buClr>
                        <a:buSzPct val="85000"/>
                        <a:defRPr sz="1400">
                          <a:solidFill>
                            <a:schemeClr val="bg2"/>
                          </a:solidFill>
                          <a:latin typeface="Arial" panose="020B0604020202020204" pitchFamily="34" charset="0"/>
                        </a:defRPr>
                      </a:lvl5pPr>
                      <a:lvl6pPr fontAlgn="base">
                        <a:spcBef>
                          <a:spcPct val="20000"/>
                        </a:spcBef>
                        <a:spcAft>
                          <a:spcPct val="0"/>
                        </a:spcAft>
                        <a:buClr>
                          <a:schemeClr val="tx1"/>
                        </a:buClr>
                        <a:buSzPct val="85000"/>
                        <a:defRPr sz="1400">
                          <a:solidFill>
                            <a:schemeClr val="bg2"/>
                          </a:solidFill>
                          <a:latin typeface="Arial" panose="020B0604020202020204" pitchFamily="34" charset="0"/>
                        </a:defRPr>
                      </a:lvl6pPr>
                      <a:lvl7pPr fontAlgn="base">
                        <a:spcBef>
                          <a:spcPct val="20000"/>
                        </a:spcBef>
                        <a:spcAft>
                          <a:spcPct val="0"/>
                        </a:spcAft>
                        <a:buClr>
                          <a:schemeClr val="tx1"/>
                        </a:buClr>
                        <a:buSzPct val="85000"/>
                        <a:defRPr sz="1400">
                          <a:solidFill>
                            <a:schemeClr val="bg2"/>
                          </a:solidFill>
                          <a:latin typeface="Arial" panose="020B0604020202020204" pitchFamily="34" charset="0"/>
                        </a:defRPr>
                      </a:lvl7pPr>
                      <a:lvl8pPr fontAlgn="base">
                        <a:spcBef>
                          <a:spcPct val="20000"/>
                        </a:spcBef>
                        <a:spcAft>
                          <a:spcPct val="0"/>
                        </a:spcAft>
                        <a:buClr>
                          <a:schemeClr val="tx1"/>
                        </a:buClr>
                        <a:buSzPct val="85000"/>
                        <a:defRPr sz="1400">
                          <a:solidFill>
                            <a:schemeClr val="bg2"/>
                          </a:solidFill>
                          <a:latin typeface="Arial" panose="020B0604020202020204" pitchFamily="34" charset="0"/>
                        </a:defRPr>
                      </a:lvl8pPr>
                      <a:lvl9pPr fontAlgn="base">
                        <a:spcBef>
                          <a:spcPct val="20000"/>
                        </a:spcBef>
                        <a:spcAft>
                          <a:spcPct val="0"/>
                        </a:spcAft>
                        <a:buClr>
                          <a:schemeClr val="tx1"/>
                        </a:buClr>
                        <a:buSzPct val="85000"/>
                        <a:defRPr sz="1400">
                          <a:solidFill>
                            <a:schemeClr val="bg2"/>
                          </a:solidFill>
                          <a:latin typeface="Arial" panose="020B0604020202020204" pitchFamily="34" charset="0"/>
                        </a:defRPr>
                      </a:lvl9pPr>
                    </a:lstStyle>
                    <a:p>
                      <a:pPr marL="0" marR="0" lvl="0" indent="0" algn="l" defTabSz="914400" rtl="0" eaLnBrk="1" fontAlgn="base" latinLnBrk="0" hangingPunct="1">
                        <a:lnSpc>
                          <a:spcPct val="85000"/>
                        </a:lnSpc>
                        <a:spcBef>
                          <a:spcPct val="0"/>
                        </a:spcBef>
                        <a:spcAft>
                          <a:spcPct val="0"/>
                        </a:spcAft>
                        <a:buClr>
                          <a:schemeClr val="tx2"/>
                        </a:buClr>
                        <a:buSzPct val="75000"/>
                        <a:buFont typeface="Wingdings" panose="05000000000000000000" pitchFamily="2" charset="2"/>
                        <a:buNone/>
                        <a:tabLst/>
                      </a:pPr>
                      <a:r>
                        <a:rPr kumimoji="0" lang="en-US" altLang="tr-TR" sz="2000" b="1" u="none" strike="noStrike" cap="none" normalizeH="0" baseline="0" dirty="0" err="1" smtClean="0">
                          <a:ln>
                            <a:noFill/>
                          </a:ln>
                          <a:solidFill>
                            <a:schemeClr val="tx1"/>
                          </a:solidFill>
                          <a:effectLst/>
                          <a:latin typeface="+mn-lt"/>
                        </a:rPr>
                        <a:t>Kaynaklar</a:t>
                      </a:r>
                      <a:endParaRPr kumimoji="0" lang="en-US" altLang="tr-TR" sz="2000" b="1" i="0" u="none" strike="noStrike" cap="none" normalizeH="0" baseline="0" dirty="0" smtClean="0">
                        <a:ln>
                          <a:noFill/>
                        </a:ln>
                        <a:solidFill>
                          <a:schemeClr val="tx1"/>
                        </a:solidFill>
                        <a:effectLst/>
                        <a:latin typeface="+mn-lt"/>
                      </a:endParaRPr>
                    </a:p>
                  </a:txBody>
                  <a:tcPr marL="72000" marR="72000" marT="144000" marB="144000" horzOverflow="overflow">
                    <a:lnT w="381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lvl1pPr>
                        <a:spcBef>
                          <a:spcPct val="20000"/>
                        </a:spcBef>
                        <a:buClr>
                          <a:schemeClr val="folHlink"/>
                        </a:buClr>
                        <a:buSzPct val="75000"/>
                        <a:buFont typeface="Wingdings" panose="05000000000000000000" pitchFamily="2" charset="2"/>
                        <a:defRPr sz="2400">
                          <a:solidFill>
                            <a:schemeClr val="bg2"/>
                          </a:solidFill>
                          <a:latin typeface="Arial" panose="020B0604020202020204" pitchFamily="34" charset="0"/>
                        </a:defRPr>
                      </a:lvl1pPr>
                      <a:lvl2pPr>
                        <a:spcBef>
                          <a:spcPct val="20000"/>
                        </a:spcBef>
                        <a:buClr>
                          <a:schemeClr val="folHlink"/>
                        </a:buClr>
                        <a:buSzPct val="70000"/>
                        <a:buFont typeface="Wingdings" panose="05000000000000000000" pitchFamily="2" charset="2"/>
                        <a:defRPr sz="2000">
                          <a:solidFill>
                            <a:schemeClr val="bg2"/>
                          </a:solidFill>
                          <a:latin typeface="Arial" panose="020B0604020202020204" pitchFamily="34" charset="0"/>
                        </a:defRPr>
                      </a:lvl2pPr>
                      <a:lvl3pPr>
                        <a:spcBef>
                          <a:spcPct val="20000"/>
                        </a:spcBef>
                        <a:buClr>
                          <a:schemeClr val="tx2"/>
                        </a:buClr>
                        <a:defRPr>
                          <a:solidFill>
                            <a:schemeClr val="bg2"/>
                          </a:solidFill>
                          <a:latin typeface="Arial" panose="020B0604020202020204" pitchFamily="34" charset="0"/>
                        </a:defRPr>
                      </a:lvl3pPr>
                      <a:lvl4pPr>
                        <a:spcBef>
                          <a:spcPct val="20000"/>
                        </a:spcBef>
                        <a:buClr>
                          <a:schemeClr val="hlink"/>
                        </a:buClr>
                        <a:defRPr sz="1600">
                          <a:solidFill>
                            <a:schemeClr val="bg2"/>
                          </a:solidFill>
                          <a:latin typeface="Arial" panose="020B0604020202020204" pitchFamily="34" charset="0"/>
                        </a:defRPr>
                      </a:lvl4pPr>
                      <a:lvl5pPr>
                        <a:spcBef>
                          <a:spcPct val="20000"/>
                        </a:spcBef>
                        <a:buClr>
                          <a:schemeClr val="tx1"/>
                        </a:buClr>
                        <a:buSzPct val="85000"/>
                        <a:defRPr sz="1400">
                          <a:solidFill>
                            <a:schemeClr val="bg2"/>
                          </a:solidFill>
                          <a:latin typeface="Arial" panose="020B0604020202020204" pitchFamily="34" charset="0"/>
                        </a:defRPr>
                      </a:lvl5pPr>
                      <a:lvl6pPr fontAlgn="base">
                        <a:spcBef>
                          <a:spcPct val="20000"/>
                        </a:spcBef>
                        <a:spcAft>
                          <a:spcPct val="0"/>
                        </a:spcAft>
                        <a:buClr>
                          <a:schemeClr val="tx1"/>
                        </a:buClr>
                        <a:buSzPct val="85000"/>
                        <a:defRPr sz="1400">
                          <a:solidFill>
                            <a:schemeClr val="bg2"/>
                          </a:solidFill>
                          <a:latin typeface="Arial" panose="020B0604020202020204" pitchFamily="34" charset="0"/>
                        </a:defRPr>
                      </a:lvl6pPr>
                      <a:lvl7pPr fontAlgn="base">
                        <a:spcBef>
                          <a:spcPct val="20000"/>
                        </a:spcBef>
                        <a:spcAft>
                          <a:spcPct val="0"/>
                        </a:spcAft>
                        <a:buClr>
                          <a:schemeClr val="tx1"/>
                        </a:buClr>
                        <a:buSzPct val="85000"/>
                        <a:defRPr sz="1400">
                          <a:solidFill>
                            <a:schemeClr val="bg2"/>
                          </a:solidFill>
                          <a:latin typeface="Arial" panose="020B0604020202020204" pitchFamily="34" charset="0"/>
                        </a:defRPr>
                      </a:lvl7pPr>
                      <a:lvl8pPr fontAlgn="base">
                        <a:spcBef>
                          <a:spcPct val="20000"/>
                        </a:spcBef>
                        <a:spcAft>
                          <a:spcPct val="0"/>
                        </a:spcAft>
                        <a:buClr>
                          <a:schemeClr val="tx1"/>
                        </a:buClr>
                        <a:buSzPct val="85000"/>
                        <a:defRPr sz="1400">
                          <a:solidFill>
                            <a:schemeClr val="bg2"/>
                          </a:solidFill>
                          <a:latin typeface="Arial" panose="020B0604020202020204" pitchFamily="34" charset="0"/>
                        </a:defRPr>
                      </a:lvl8pPr>
                      <a:lvl9pPr fontAlgn="base">
                        <a:spcBef>
                          <a:spcPct val="20000"/>
                        </a:spcBef>
                        <a:spcAft>
                          <a:spcPct val="0"/>
                        </a:spcAft>
                        <a:buClr>
                          <a:schemeClr val="tx1"/>
                        </a:buClr>
                        <a:buSzPct val="85000"/>
                        <a:defRPr sz="1400">
                          <a:solidFill>
                            <a:schemeClr val="bg2"/>
                          </a:solidFill>
                          <a:latin typeface="Arial" panose="020B0604020202020204" pitchFamily="34" charset="0"/>
                        </a:defRPr>
                      </a:lvl9pPr>
                    </a:lstStyle>
                    <a:p>
                      <a:pPr marL="0" marR="0" lvl="0" indent="0" algn="l" defTabSz="914400" rtl="0" eaLnBrk="1" fontAlgn="base" latinLnBrk="0" hangingPunct="1">
                        <a:lnSpc>
                          <a:spcPct val="85000"/>
                        </a:lnSpc>
                        <a:spcBef>
                          <a:spcPct val="0"/>
                        </a:spcBef>
                        <a:spcAft>
                          <a:spcPct val="0"/>
                        </a:spcAft>
                        <a:buClr>
                          <a:schemeClr val="tx2"/>
                        </a:buClr>
                        <a:buSzPct val="75000"/>
                        <a:buFont typeface="Wingdings" panose="05000000000000000000" pitchFamily="2" charset="2"/>
                        <a:buNone/>
                        <a:tabLst/>
                      </a:pPr>
                      <a:r>
                        <a:rPr kumimoji="0" lang="en-US" altLang="tr-TR" sz="2000" u="none" strike="noStrike" cap="none" normalizeH="0" baseline="0" dirty="0" err="1" smtClean="0">
                          <a:ln>
                            <a:noFill/>
                          </a:ln>
                          <a:solidFill>
                            <a:schemeClr val="tx1"/>
                          </a:solidFill>
                          <a:effectLst/>
                          <a:latin typeface="+mn-lt"/>
                        </a:rPr>
                        <a:t>Projeyi</a:t>
                      </a:r>
                      <a:r>
                        <a:rPr kumimoji="0" lang="en-US"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err="1" smtClean="0">
                          <a:ln>
                            <a:noFill/>
                          </a:ln>
                          <a:solidFill>
                            <a:schemeClr val="tx1"/>
                          </a:solidFill>
                          <a:effectLst/>
                          <a:latin typeface="+mn-lt"/>
                        </a:rPr>
                        <a:t>uygulamak</a:t>
                      </a:r>
                      <a:r>
                        <a:rPr kumimoji="0" lang="en-US"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err="1" smtClean="0">
                          <a:ln>
                            <a:noFill/>
                          </a:ln>
                          <a:solidFill>
                            <a:schemeClr val="tx1"/>
                          </a:solidFill>
                          <a:effectLst/>
                          <a:latin typeface="+mn-lt"/>
                        </a:rPr>
                        <a:t>için</a:t>
                      </a:r>
                      <a:r>
                        <a:rPr kumimoji="0" lang="en-US"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err="1" smtClean="0">
                          <a:ln>
                            <a:noFill/>
                          </a:ln>
                          <a:solidFill>
                            <a:schemeClr val="tx1"/>
                          </a:solidFill>
                          <a:effectLst/>
                          <a:latin typeface="+mn-lt"/>
                        </a:rPr>
                        <a:t>gerekli</a:t>
                      </a:r>
                      <a:r>
                        <a:rPr kumimoji="0" lang="en-US"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err="1" smtClean="0">
                          <a:ln>
                            <a:noFill/>
                          </a:ln>
                          <a:solidFill>
                            <a:schemeClr val="tx1"/>
                          </a:solidFill>
                          <a:effectLst/>
                          <a:latin typeface="+mn-lt"/>
                        </a:rPr>
                        <a:t>olan</a:t>
                      </a:r>
                      <a:r>
                        <a:rPr kumimoji="0" lang="en-US"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err="1" smtClean="0">
                          <a:ln>
                            <a:noFill/>
                          </a:ln>
                          <a:solidFill>
                            <a:schemeClr val="tx1"/>
                          </a:solidFill>
                          <a:effectLst/>
                          <a:latin typeface="+mn-lt"/>
                        </a:rPr>
                        <a:t>Girdiler</a:t>
                      </a:r>
                      <a:r>
                        <a:rPr kumimoji="0" lang="en-US" altLang="tr-TR" sz="2000" u="none" strike="noStrike" cap="none" normalizeH="0" baseline="0" dirty="0" smtClean="0">
                          <a:ln>
                            <a:noFill/>
                          </a:ln>
                          <a:solidFill>
                            <a:schemeClr val="tx1"/>
                          </a:solidFill>
                          <a:effectLst/>
                          <a:latin typeface="+mn-lt"/>
                        </a:rPr>
                        <a:t> / </a:t>
                      </a:r>
                      <a:r>
                        <a:rPr kumimoji="0" lang="en-US" altLang="tr-TR" sz="2000" u="none" strike="noStrike" cap="none" normalizeH="0" baseline="0" dirty="0" err="1" smtClean="0">
                          <a:ln>
                            <a:noFill/>
                          </a:ln>
                          <a:solidFill>
                            <a:schemeClr val="tx1"/>
                          </a:solidFill>
                          <a:effectLst/>
                          <a:latin typeface="+mn-lt"/>
                        </a:rPr>
                        <a:t>Kaynaklar</a:t>
                      </a:r>
                      <a:endParaRPr kumimoji="0" lang="en-US" altLang="tr-TR" sz="2000" b="0" i="0" u="none" strike="noStrike" cap="none" normalizeH="0" baseline="0" dirty="0" smtClean="0">
                        <a:ln>
                          <a:noFill/>
                        </a:ln>
                        <a:solidFill>
                          <a:schemeClr val="tx1"/>
                        </a:solidFill>
                        <a:effectLst/>
                        <a:latin typeface="+mn-lt"/>
                      </a:endParaRPr>
                    </a:p>
                  </a:txBody>
                  <a:tcPr marL="72000" marR="72000" marT="144000" marB="144000" horzOverflow="overflow">
                    <a:lnT w="381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tcPr>
                </a:tc>
              </a:tr>
              <a:tr h="0">
                <a:tc>
                  <a:txBody>
                    <a:bodyPr/>
                    <a:lstStyle>
                      <a:lvl1pPr>
                        <a:spcBef>
                          <a:spcPct val="20000"/>
                        </a:spcBef>
                        <a:buClr>
                          <a:schemeClr val="folHlink"/>
                        </a:buClr>
                        <a:buSzPct val="75000"/>
                        <a:buFont typeface="Wingdings" panose="05000000000000000000" pitchFamily="2" charset="2"/>
                        <a:defRPr sz="2400">
                          <a:solidFill>
                            <a:schemeClr val="bg2"/>
                          </a:solidFill>
                          <a:latin typeface="Arial" panose="020B0604020202020204" pitchFamily="34" charset="0"/>
                        </a:defRPr>
                      </a:lvl1pPr>
                      <a:lvl2pPr>
                        <a:spcBef>
                          <a:spcPct val="20000"/>
                        </a:spcBef>
                        <a:buClr>
                          <a:schemeClr val="folHlink"/>
                        </a:buClr>
                        <a:buSzPct val="70000"/>
                        <a:buFont typeface="Wingdings" panose="05000000000000000000" pitchFamily="2" charset="2"/>
                        <a:defRPr sz="2000">
                          <a:solidFill>
                            <a:schemeClr val="bg2"/>
                          </a:solidFill>
                          <a:latin typeface="Arial" panose="020B0604020202020204" pitchFamily="34" charset="0"/>
                        </a:defRPr>
                      </a:lvl2pPr>
                      <a:lvl3pPr>
                        <a:spcBef>
                          <a:spcPct val="20000"/>
                        </a:spcBef>
                        <a:buClr>
                          <a:schemeClr val="tx2"/>
                        </a:buClr>
                        <a:defRPr>
                          <a:solidFill>
                            <a:schemeClr val="bg2"/>
                          </a:solidFill>
                          <a:latin typeface="Arial" panose="020B0604020202020204" pitchFamily="34" charset="0"/>
                        </a:defRPr>
                      </a:lvl3pPr>
                      <a:lvl4pPr>
                        <a:spcBef>
                          <a:spcPct val="20000"/>
                        </a:spcBef>
                        <a:buClr>
                          <a:schemeClr val="hlink"/>
                        </a:buClr>
                        <a:defRPr sz="1600">
                          <a:solidFill>
                            <a:schemeClr val="bg2"/>
                          </a:solidFill>
                          <a:latin typeface="Arial" panose="020B0604020202020204" pitchFamily="34" charset="0"/>
                        </a:defRPr>
                      </a:lvl4pPr>
                      <a:lvl5pPr>
                        <a:spcBef>
                          <a:spcPct val="20000"/>
                        </a:spcBef>
                        <a:buClr>
                          <a:schemeClr val="tx1"/>
                        </a:buClr>
                        <a:buSzPct val="85000"/>
                        <a:defRPr sz="1400">
                          <a:solidFill>
                            <a:schemeClr val="bg2"/>
                          </a:solidFill>
                          <a:latin typeface="Arial" panose="020B0604020202020204" pitchFamily="34" charset="0"/>
                        </a:defRPr>
                      </a:lvl5pPr>
                      <a:lvl6pPr fontAlgn="base">
                        <a:spcBef>
                          <a:spcPct val="20000"/>
                        </a:spcBef>
                        <a:spcAft>
                          <a:spcPct val="0"/>
                        </a:spcAft>
                        <a:buClr>
                          <a:schemeClr val="tx1"/>
                        </a:buClr>
                        <a:buSzPct val="85000"/>
                        <a:defRPr sz="1400">
                          <a:solidFill>
                            <a:schemeClr val="bg2"/>
                          </a:solidFill>
                          <a:latin typeface="Arial" panose="020B0604020202020204" pitchFamily="34" charset="0"/>
                        </a:defRPr>
                      </a:lvl6pPr>
                      <a:lvl7pPr fontAlgn="base">
                        <a:spcBef>
                          <a:spcPct val="20000"/>
                        </a:spcBef>
                        <a:spcAft>
                          <a:spcPct val="0"/>
                        </a:spcAft>
                        <a:buClr>
                          <a:schemeClr val="tx1"/>
                        </a:buClr>
                        <a:buSzPct val="85000"/>
                        <a:defRPr sz="1400">
                          <a:solidFill>
                            <a:schemeClr val="bg2"/>
                          </a:solidFill>
                          <a:latin typeface="Arial" panose="020B0604020202020204" pitchFamily="34" charset="0"/>
                        </a:defRPr>
                      </a:lvl7pPr>
                      <a:lvl8pPr fontAlgn="base">
                        <a:spcBef>
                          <a:spcPct val="20000"/>
                        </a:spcBef>
                        <a:spcAft>
                          <a:spcPct val="0"/>
                        </a:spcAft>
                        <a:buClr>
                          <a:schemeClr val="tx1"/>
                        </a:buClr>
                        <a:buSzPct val="85000"/>
                        <a:defRPr sz="1400">
                          <a:solidFill>
                            <a:schemeClr val="bg2"/>
                          </a:solidFill>
                          <a:latin typeface="Arial" panose="020B0604020202020204" pitchFamily="34" charset="0"/>
                        </a:defRPr>
                      </a:lvl8pPr>
                      <a:lvl9pPr fontAlgn="base">
                        <a:spcBef>
                          <a:spcPct val="20000"/>
                        </a:spcBef>
                        <a:spcAft>
                          <a:spcPct val="0"/>
                        </a:spcAft>
                        <a:buClr>
                          <a:schemeClr val="tx1"/>
                        </a:buClr>
                        <a:buSzPct val="85000"/>
                        <a:defRPr sz="1400">
                          <a:solidFill>
                            <a:schemeClr val="bg2"/>
                          </a:solidFill>
                          <a:latin typeface="Arial" panose="020B0604020202020204" pitchFamily="34" charset="0"/>
                        </a:defRPr>
                      </a:lvl9pPr>
                    </a:lstStyle>
                    <a:p>
                      <a:pPr marL="0" marR="0" lvl="0" indent="0" algn="l" defTabSz="914400" rtl="0" eaLnBrk="1" fontAlgn="base" latinLnBrk="0" hangingPunct="1">
                        <a:lnSpc>
                          <a:spcPct val="85000"/>
                        </a:lnSpc>
                        <a:spcBef>
                          <a:spcPct val="0"/>
                        </a:spcBef>
                        <a:spcAft>
                          <a:spcPct val="0"/>
                        </a:spcAft>
                        <a:buClr>
                          <a:schemeClr val="tx2"/>
                        </a:buClr>
                        <a:buSzPct val="75000"/>
                        <a:buFont typeface="Wingdings" panose="05000000000000000000" pitchFamily="2" charset="2"/>
                        <a:buNone/>
                        <a:tabLst/>
                      </a:pPr>
                      <a:r>
                        <a:rPr kumimoji="0" lang="en-US" altLang="tr-TR" sz="2000" b="1" u="none" strike="noStrike" cap="none" normalizeH="0" baseline="0" dirty="0" err="1" smtClean="0">
                          <a:ln>
                            <a:noFill/>
                          </a:ln>
                          <a:solidFill>
                            <a:schemeClr val="tx1"/>
                          </a:solidFill>
                          <a:effectLst/>
                          <a:latin typeface="+mn-lt"/>
                        </a:rPr>
                        <a:t>Maliyetler</a:t>
                      </a:r>
                      <a:endParaRPr kumimoji="0" lang="en-US" altLang="tr-TR" sz="2000" b="1" i="0" u="none" strike="noStrike" cap="none" normalizeH="0" baseline="0" dirty="0" smtClean="0">
                        <a:ln>
                          <a:noFill/>
                        </a:ln>
                        <a:solidFill>
                          <a:schemeClr val="tx1"/>
                        </a:solidFill>
                        <a:effectLst/>
                        <a:latin typeface="+mn-lt"/>
                      </a:endParaRPr>
                    </a:p>
                  </a:txBody>
                  <a:tcPr marL="72000" marR="72000" marT="144000" marB="144000" horzOverflow="overflow">
                    <a:lnT w="381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lvl1pPr>
                        <a:spcBef>
                          <a:spcPct val="20000"/>
                        </a:spcBef>
                        <a:buClr>
                          <a:schemeClr val="folHlink"/>
                        </a:buClr>
                        <a:buSzPct val="75000"/>
                        <a:buFont typeface="Wingdings" panose="05000000000000000000" pitchFamily="2" charset="2"/>
                        <a:defRPr sz="2400">
                          <a:solidFill>
                            <a:schemeClr val="bg2"/>
                          </a:solidFill>
                          <a:latin typeface="Arial" panose="020B0604020202020204" pitchFamily="34" charset="0"/>
                        </a:defRPr>
                      </a:lvl1pPr>
                      <a:lvl2pPr>
                        <a:spcBef>
                          <a:spcPct val="20000"/>
                        </a:spcBef>
                        <a:buClr>
                          <a:schemeClr val="folHlink"/>
                        </a:buClr>
                        <a:buSzPct val="70000"/>
                        <a:buFont typeface="Wingdings" panose="05000000000000000000" pitchFamily="2" charset="2"/>
                        <a:defRPr sz="2000">
                          <a:solidFill>
                            <a:schemeClr val="bg2"/>
                          </a:solidFill>
                          <a:latin typeface="Arial" panose="020B0604020202020204" pitchFamily="34" charset="0"/>
                        </a:defRPr>
                      </a:lvl2pPr>
                      <a:lvl3pPr>
                        <a:spcBef>
                          <a:spcPct val="20000"/>
                        </a:spcBef>
                        <a:buClr>
                          <a:schemeClr val="tx2"/>
                        </a:buClr>
                        <a:defRPr>
                          <a:solidFill>
                            <a:schemeClr val="bg2"/>
                          </a:solidFill>
                          <a:latin typeface="Arial" panose="020B0604020202020204" pitchFamily="34" charset="0"/>
                        </a:defRPr>
                      </a:lvl3pPr>
                      <a:lvl4pPr>
                        <a:spcBef>
                          <a:spcPct val="20000"/>
                        </a:spcBef>
                        <a:buClr>
                          <a:schemeClr val="hlink"/>
                        </a:buClr>
                        <a:defRPr sz="1600">
                          <a:solidFill>
                            <a:schemeClr val="bg2"/>
                          </a:solidFill>
                          <a:latin typeface="Arial" panose="020B0604020202020204" pitchFamily="34" charset="0"/>
                        </a:defRPr>
                      </a:lvl4pPr>
                      <a:lvl5pPr>
                        <a:spcBef>
                          <a:spcPct val="20000"/>
                        </a:spcBef>
                        <a:buClr>
                          <a:schemeClr val="tx1"/>
                        </a:buClr>
                        <a:buSzPct val="85000"/>
                        <a:defRPr sz="1400">
                          <a:solidFill>
                            <a:schemeClr val="bg2"/>
                          </a:solidFill>
                          <a:latin typeface="Arial" panose="020B0604020202020204" pitchFamily="34" charset="0"/>
                        </a:defRPr>
                      </a:lvl5pPr>
                      <a:lvl6pPr fontAlgn="base">
                        <a:spcBef>
                          <a:spcPct val="20000"/>
                        </a:spcBef>
                        <a:spcAft>
                          <a:spcPct val="0"/>
                        </a:spcAft>
                        <a:buClr>
                          <a:schemeClr val="tx1"/>
                        </a:buClr>
                        <a:buSzPct val="85000"/>
                        <a:defRPr sz="1400">
                          <a:solidFill>
                            <a:schemeClr val="bg2"/>
                          </a:solidFill>
                          <a:latin typeface="Arial" panose="020B0604020202020204" pitchFamily="34" charset="0"/>
                        </a:defRPr>
                      </a:lvl6pPr>
                      <a:lvl7pPr fontAlgn="base">
                        <a:spcBef>
                          <a:spcPct val="20000"/>
                        </a:spcBef>
                        <a:spcAft>
                          <a:spcPct val="0"/>
                        </a:spcAft>
                        <a:buClr>
                          <a:schemeClr val="tx1"/>
                        </a:buClr>
                        <a:buSzPct val="85000"/>
                        <a:defRPr sz="1400">
                          <a:solidFill>
                            <a:schemeClr val="bg2"/>
                          </a:solidFill>
                          <a:latin typeface="Arial" panose="020B0604020202020204" pitchFamily="34" charset="0"/>
                        </a:defRPr>
                      </a:lvl7pPr>
                      <a:lvl8pPr fontAlgn="base">
                        <a:spcBef>
                          <a:spcPct val="20000"/>
                        </a:spcBef>
                        <a:spcAft>
                          <a:spcPct val="0"/>
                        </a:spcAft>
                        <a:buClr>
                          <a:schemeClr val="tx1"/>
                        </a:buClr>
                        <a:buSzPct val="85000"/>
                        <a:defRPr sz="1400">
                          <a:solidFill>
                            <a:schemeClr val="bg2"/>
                          </a:solidFill>
                          <a:latin typeface="Arial" panose="020B0604020202020204" pitchFamily="34" charset="0"/>
                        </a:defRPr>
                      </a:lvl8pPr>
                      <a:lvl9pPr fontAlgn="base">
                        <a:spcBef>
                          <a:spcPct val="20000"/>
                        </a:spcBef>
                        <a:spcAft>
                          <a:spcPct val="0"/>
                        </a:spcAft>
                        <a:buClr>
                          <a:schemeClr val="tx1"/>
                        </a:buClr>
                        <a:buSzPct val="85000"/>
                        <a:defRPr sz="1400">
                          <a:solidFill>
                            <a:schemeClr val="bg2"/>
                          </a:solidFill>
                          <a:latin typeface="Arial" panose="020B0604020202020204" pitchFamily="34" charset="0"/>
                        </a:defRPr>
                      </a:lvl9pPr>
                    </a:lstStyle>
                    <a:p>
                      <a:pPr marL="0" marR="0" lvl="0" indent="0" algn="l" defTabSz="914400" rtl="0" eaLnBrk="1" fontAlgn="base" latinLnBrk="0" hangingPunct="1">
                        <a:lnSpc>
                          <a:spcPct val="85000"/>
                        </a:lnSpc>
                        <a:spcBef>
                          <a:spcPct val="0"/>
                        </a:spcBef>
                        <a:spcAft>
                          <a:spcPct val="0"/>
                        </a:spcAft>
                        <a:buClr>
                          <a:schemeClr val="tx2"/>
                        </a:buClr>
                        <a:buSzPct val="75000"/>
                        <a:buFont typeface="Wingdings" panose="05000000000000000000" pitchFamily="2" charset="2"/>
                        <a:buNone/>
                        <a:tabLst/>
                      </a:pPr>
                      <a:r>
                        <a:rPr kumimoji="0" lang="en-US" altLang="tr-TR" sz="2000" u="none" strike="noStrike" cap="none" normalizeH="0" baseline="0" dirty="0" err="1" smtClean="0">
                          <a:ln>
                            <a:noFill/>
                          </a:ln>
                          <a:solidFill>
                            <a:schemeClr val="tx1"/>
                          </a:solidFill>
                          <a:effectLst/>
                          <a:latin typeface="+mn-lt"/>
                        </a:rPr>
                        <a:t>Girdilerin</a:t>
                      </a:r>
                      <a:r>
                        <a:rPr kumimoji="0" lang="en-US"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err="1" smtClean="0">
                          <a:ln>
                            <a:noFill/>
                          </a:ln>
                          <a:solidFill>
                            <a:schemeClr val="tx1"/>
                          </a:solidFill>
                          <a:effectLst/>
                          <a:latin typeface="+mn-lt"/>
                        </a:rPr>
                        <a:t>te</a:t>
                      </a:r>
                      <a:r>
                        <a:rPr kumimoji="0" lang="tr-TR" altLang="tr-TR" sz="2000" u="none" strike="noStrike" cap="none" normalizeH="0" baseline="0" dirty="0" smtClean="0">
                          <a:ln>
                            <a:noFill/>
                          </a:ln>
                          <a:solidFill>
                            <a:schemeClr val="tx1"/>
                          </a:solidFill>
                          <a:effectLst/>
                          <a:latin typeface="+mn-lt"/>
                        </a:rPr>
                        <a:t>mi</a:t>
                      </a:r>
                      <a:r>
                        <a:rPr kumimoji="0" lang="en-US" altLang="tr-TR" sz="2000" u="none" strike="noStrike" cap="none" normalizeH="0" baseline="0" dirty="0" err="1" smtClean="0">
                          <a:ln>
                            <a:noFill/>
                          </a:ln>
                          <a:solidFill>
                            <a:schemeClr val="tx1"/>
                          </a:solidFill>
                          <a:effectLst/>
                          <a:latin typeface="+mn-lt"/>
                        </a:rPr>
                        <a:t>ni</a:t>
                      </a:r>
                      <a:r>
                        <a:rPr kumimoji="0" lang="en-US"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err="1" smtClean="0">
                          <a:ln>
                            <a:noFill/>
                          </a:ln>
                          <a:solidFill>
                            <a:schemeClr val="tx1"/>
                          </a:solidFill>
                          <a:effectLst/>
                          <a:latin typeface="+mn-lt"/>
                        </a:rPr>
                        <a:t>için</a:t>
                      </a:r>
                      <a:r>
                        <a:rPr kumimoji="0" lang="en-US"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err="1" smtClean="0">
                          <a:ln>
                            <a:noFill/>
                          </a:ln>
                          <a:solidFill>
                            <a:schemeClr val="tx1"/>
                          </a:solidFill>
                          <a:effectLst/>
                          <a:latin typeface="+mn-lt"/>
                        </a:rPr>
                        <a:t>gerekli</a:t>
                      </a:r>
                      <a:r>
                        <a:rPr kumimoji="0" lang="en-US"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err="1" smtClean="0">
                          <a:ln>
                            <a:noFill/>
                          </a:ln>
                          <a:solidFill>
                            <a:schemeClr val="tx1"/>
                          </a:solidFill>
                          <a:effectLst/>
                          <a:latin typeface="+mn-lt"/>
                        </a:rPr>
                        <a:t>olan</a:t>
                      </a:r>
                      <a:r>
                        <a:rPr kumimoji="0" lang="en-US" altLang="tr-TR" sz="2000" u="none" strike="noStrike" cap="none" normalizeH="0" baseline="0" dirty="0" smtClean="0">
                          <a:ln>
                            <a:noFill/>
                          </a:ln>
                          <a:solidFill>
                            <a:schemeClr val="tx1"/>
                          </a:solidFill>
                          <a:effectLst/>
                          <a:latin typeface="+mn-lt"/>
                        </a:rPr>
                        <a:t> </a:t>
                      </a:r>
                      <a:r>
                        <a:rPr kumimoji="0" lang="en-US" altLang="tr-TR" sz="2000" u="none" strike="noStrike" cap="none" normalizeH="0" baseline="0" dirty="0" err="1" smtClean="0">
                          <a:ln>
                            <a:noFill/>
                          </a:ln>
                          <a:solidFill>
                            <a:schemeClr val="tx1"/>
                          </a:solidFill>
                          <a:effectLst/>
                          <a:latin typeface="+mn-lt"/>
                        </a:rPr>
                        <a:t>finansman</a:t>
                      </a:r>
                      <a:endParaRPr kumimoji="0" lang="en-US" altLang="tr-TR" sz="2000" b="0" i="0" u="none" strike="noStrike" cap="none" normalizeH="0" baseline="0" dirty="0" smtClean="0">
                        <a:ln>
                          <a:noFill/>
                        </a:ln>
                        <a:solidFill>
                          <a:schemeClr val="tx1"/>
                        </a:solidFill>
                        <a:effectLst/>
                        <a:latin typeface="+mn-lt"/>
                      </a:endParaRPr>
                    </a:p>
                  </a:txBody>
                  <a:tcPr marL="72000" marR="72000" marT="144000" marB="144000" horzOverflow="overflow">
                    <a:lnT w="381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tcPr>
                </a:tc>
              </a:tr>
            </a:tbl>
          </a:graphicData>
        </a:graphic>
      </p:graphicFrame>
      <p:pic>
        <p:nvPicPr>
          <p:cNvPr id="5" name="Picture 2" descr="E:\EKonuk\Desktop\SIVIL TOPLUM SEKTORU\LOGOLAR\Genel.png"/>
          <p:cNvPicPr>
            <a:picLocks noChangeAspect="1" noChangeArrowheads="1"/>
          </p:cNvPicPr>
          <p:nvPr/>
        </p:nvPicPr>
        <p:blipFill rotWithShape="1">
          <a:blip r:embed="rId3">
            <a:extLst>
              <a:ext uri="{28A0092B-C50C-407E-A947-70E740481C1C}">
                <a14:useLocalDpi xmlns:a14="http://schemas.microsoft.com/office/drawing/2010/main" val="0"/>
              </a:ext>
            </a:extLst>
          </a:blip>
          <a:srcRect b="37927"/>
          <a:stretch/>
        </p:blipFill>
        <p:spPr bwMode="auto">
          <a:xfrm>
            <a:off x="6074163" y="713511"/>
            <a:ext cx="3245684" cy="10668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46911"/>
            <a:ext cx="9144000" cy="587441"/>
          </a:xfrm>
          <a:prstGeom prst="rect">
            <a:avLst/>
          </a:prstGeom>
          <a:solidFill>
            <a:schemeClr val="accent4"/>
          </a:solidFill>
        </p:spPr>
        <p:txBody>
          <a:bodyPr wrap="square" tIns="108000" bIns="108000" rtlCol="0">
            <a:spAutoFit/>
          </a:bodyPr>
          <a:lstStyle/>
          <a:p>
            <a:pPr indent="355600"/>
            <a:r>
              <a:rPr lang="en-US" sz="2400" b="1" dirty="0" smtClean="0">
                <a:solidFill>
                  <a:schemeClr val="accent5">
                    <a:lumMod val="50000"/>
                  </a:schemeClr>
                </a:solidFill>
                <a:cs typeface="Calibri"/>
              </a:rPr>
              <a:t>PROJE </a:t>
            </a:r>
            <a:r>
              <a:rPr lang="tr-TR" sz="2400" b="1" dirty="0" smtClean="0">
                <a:solidFill>
                  <a:schemeClr val="accent5">
                    <a:lumMod val="50000"/>
                  </a:schemeClr>
                </a:solidFill>
                <a:cs typeface="Calibri"/>
              </a:rPr>
              <a:t>TEMEL KAVRAMLARI</a:t>
            </a:r>
            <a:endParaRPr lang="en-US" sz="2400" dirty="0">
              <a:solidFill>
                <a:schemeClr val="accent5">
                  <a:lumMod val="50000"/>
                </a:schemeClr>
              </a:solidFill>
            </a:endParaRPr>
          </a:p>
        </p:txBody>
      </p:sp>
    </p:spTree>
    <p:extLst>
      <p:ext uri="{BB962C8B-B14F-4D97-AF65-F5344CB8AC3E}">
        <p14:creationId xmlns:p14="http://schemas.microsoft.com/office/powerpoint/2010/main" val="3007799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EKonuk\Desktop\SIVIL TOPLUM SEKTORU\LOGOLAR\Genel.png"/>
          <p:cNvPicPr>
            <a:picLocks noChangeAspect="1" noChangeArrowheads="1"/>
          </p:cNvPicPr>
          <p:nvPr/>
        </p:nvPicPr>
        <p:blipFill rotWithShape="1">
          <a:blip r:embed="rId2">
            <a:extLst>
              <a:ext uri="{28A0092B-C50C-407E-A947-70E740481C1C}">
                <a14:useLocalDpi xmlns:a14="http://schemas.microsoft.com/office/drawing/2010/main" val="0"/>
              </a:ext>
            </a:extLst>
          </a:blip>
          <a:srcRect b="37927"/>
          <a:stretch/>
        </p:blipFill>
        <p:spPr bwMode="auto">
          <a:xfrm>
            <a:off x="6074163" y="713511"/>
            <a:ext cx="3245684" cy="10668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0" y="1246911"/>
            <a:ext cx="9144000" cy="587441"/>
          </a:xfrm>
          <a:prstGeom prst="rect">
            <a:avLst/>
          </a:prstGeom>
          <a:solidFill>
            <a:schemeClr val="accent4"/>
          </a:solidFill>
        </p:spPr>
        <p:txBody>
          <a:bodyPr wrap="square" tIns="108000" bIns="108000" rtlCol="0">
            <a:spAutoFit/>
          </a:bodyPr>
          <a:lstStyle/>
          <a:p>
            <a:pPr indent="355600"/>
            <a:r>
              <a:rPr lang="en-US" sz="2400" b="1" dirty="0" smtClean="0">
                <a:solidFill>
                  <a:schemeClr val="accent5">
                    <a:lumMod val="50000"/>
                  </a:schemeClr>
                </a:solidFill>
                <a:cs typeface="Calibri"/>
              </a:rPr>
              <a:t>PROJE </a:t>
            </a:r>
            <a:r>
              <a:rPr lang="tr-TR" sz="2400" b="1" dirty="0" smtClean="0">
                <a:solidFill>
                  <a:schemeClr val="accent5">
                    <a:lumMod val="50000"/>
                  </a:schemeClr>
                </a:solidFill>
                <a:cs typeface="Calibri"/>
              </a:rPr>
              <a:t>TEMEL KAVRAMLARI</a:t>
            </a:r>
            <a:endParaRPr lang="en-US" sz="2400" dirty="0">
              <a:solidFill>
                <a:schemeClr val="accent5">
                  <a:lumMod val="50000"/>
                </a:schemeClr>
              </a:solidFill>
            </a:endParaRPr>
          </a:p>
        </p:txBody>
      </p:sp>
      <p:sp>
        <p:nvSpPr>
          <p:cNvPr id="10" name="Content Placeholder 9"/>
          <p:cNvSpPr>
            <a:spLocks noGrp="1"/>
          </p:cNvSpPr>
          <p:nvPr>
            <p:ph idx="1"/>
          </p:nvPr>
        </p:nvSpPr>
        <p:spPr/>
        <p:txBody>
          <a:bodyPr>
            <a:normAutofit/>
          </a:bodyPr>
          <a:lstStyle/>
          <a:p>
            <a:pPr marL="0" indent="0">
              <a:spcBef>
                <a:spcPct val="65000"/>
              </a:spcBef>
              <a:buNone/>
            </a:pPr>
            <a:r>
              <a:rPr lang="tr-TR" altLang="en-US" sz="2400" b="1" dirty="0" smtClean="0"/>
              <a:t/>
            </a:r>
            <a:br>
              <a:rPr lang="tr-TR" altLang="en-US" sz="2400" b="1" dirty="0" smtClean="0"/>
            </a:br>
            <a:r>
              <a:rPr lang="tr-TR" altLang="en-US" sz="2400" b="1" dirty="0" smtClean="0"/>
              <a:t>Hedef kitle</a:t>
            </a:r>
            <a:br>
              <a:rPr lang="tr-TR" altLang="en-US" sz="2400" b="1" dirty="0" smtClean="0"/>
            </a:br>
            <a:r>
              <a:rPr lang="tr-TR" altLang="en-US" sz="2400" dirty="0" smtClean="0"/>
              <a:t>P</a:t>
            </a:r>
            <a:r>
              <a:rPr lang="tr-TR" sz="2400" dirty="0" smtClean="0"/>
              <a:t>rojeden </a:t>
            </a:r>
            <a:r>
              <a:rPr lang="tr-TR" sz="2400" dirty="0"/>
              <a:t>doğrudan ve olumlu bir şekilde etikilenen  kişi ve gruplar</a:t>
            </a:r>
            <a:r>
              <a:rPr lang="en-US" sz="2400" dirty="0"/>
              <a:t>, </a:t>
            </a:r>
            <a:r>
              <a:rPr lang="tr-TR" altLang="en-US" sz="2400" dirty="0">
                <a:cs typeface="Times New Roman" panose="02020603050405020304" pitchFamily="18" charset="0"/>
              </a:rPr>
              <a:t>ortakların çalışanları dahil</a:t>
            </a:r>
            <a:r>
              <a:rPr lang="en-US" altLang="en-US" sz="2400" dirty="0"/>
              <a:t> </a:t>
            </a:r>
            <a:endParaRPr lang="tr-TR" altLang="en-US" sz="2400" dirty="0"/>
          </a:p>
          <a:p>
            <a:pPr marL="0" indent="0">
              <a:spcBef>
                <a:spcPct val="65000"/>
              </a:spcBef>
              <a:buFont typeface="Wingdings" panose="05000000000000000000" pitchFamily="2" charset="2"/>
              <a:buNone/>
            </a:pPr>
            <a:r>
              <a:rPr lang="tr-TR" altLang="en-US" sz="2400" b="1" dirty="0" smtClean="0"/>
              <a:t/>
            </a:r>
            <a:br>
              <a:rPr lang="tr-TR" altLang="en-US" sz="2400" b="1" dirty="0" smtClean="0"/>
            </a:br>
            <a:r>
              <a:rPr lang="tr-TR" altLang="en-US" sz="2400" b="1" dirty="0" smtClean="0"/>
              <a:t>Son faydalanıcılar</a:t>
            </a:r>
            <a:br>
              <a:rPr lang="tr-TR" altLang="en-US" sz="2400" b="1" dirty="0" smtClean="0"/>
            </a:br>
            <a:r>
              <a:rPr lang="tr-TR" altLang="en-US" sz="2400" dirty="0" smtClean="0"/>
              <a:t>P</a:t>
            </a:r>
            <a:r>
              <a:rPr lang="tr-TR" sz="2400" dirty="0" smtClean="0"/>
              <a:t>rojeden, </a:t>
            </a:r>
            <a:r>
              <a:rPr lang="tr-TR" sz="2400" dirty="0"/>
              <a:t>uzun </a:t>
            </a:r>
            <a:r>
              <a:rPr lang="tr-TR" sz="2400" dirty="0" smtClean="0"/>
              <a:t>vadede, </a:t>
            </a:r>
            <a:r>
              <a:rPr lang="tr-TR" sz="2400" dirty="0"/>
              <a:t>toplum veya bütünüyle sektör düzeyinde faydalanacak olanlardır.</a:t>
            </a:r>
            <a:endParaRPr lang="en-US" altLang="en-US" sz="2400" b="1" dirty="0">
              <a:cs typeface="Times New Roman" panose="02020603050405020304" pitchFamily="18" charset="0"/>
            </a:endParaRPr>
          </a:p>
          <a:p>
            <a:endParaRPr lang="en-US" sz="2400" dirty="0"/>
          </a:p>
        </p:txBody>
      </p:sp>
    </p:spTree>
    <p:extLst>
      <p:ext uri="{BB962C8B-B14F-4D97-AF65-F5344CB8AC3E}">
        <p14:creationId xmlns:p14="http://schemas.microsoft.com/office/powerpoint/2010/main" val="22405620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EKonuk\Desktop\SIVIL TOPLUM SEKTORU\LOGOLAR\Genel.png"/>
          <p:cNvPicPr>
            <a:picLocks noChangeAspect="1" noChangeArrowheads="1"/>
          </p:cNvPicPr>
          <p:nvPr/>
        </p:nvPicPr>
        <p:blipFill rotWithShape="1">
          <a:blip r:embed="rId3">
            <a:extLst>
              <a:ext uri="{28A0092B-C50C-407E-A947-70E740481C1C}">
                <a14:useLocalDpi xmlns:a14="http://schemas.microsoft.com/office/drawing/2010/main" val="0"/>
              </a:ext>
            </a:extLst>
          </a:blip>
          <a:srcRect b="37927"/>
          <a:stretch/>
        </p:blipFill>
        <p:spPr bwMode="auto">
          <a:xfrm>
            <a:off x="6074163" y="713511"/>
            <a:ext cx="3245684" cy="1066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0" y="1246911"/>
            <a:ext cx="9144000" cy="587441"/>
          </a:xfrm>
          <a:prstGeom prst="rect">
            <a:avLst/>
          </a:prstGeom>
          <a:solidFill>
            <a:schemeClr val="accent4"/>
          </a:solidFill>
        </p:spPr>
        <p:txBody>
          <a:bodyPr wrap="square" tIns="108000" bIns="108000" rtlCol="0">
            <a:spAutoFit/>
          </a:bodyPr>
          <a:lstStyle/>
          <a:p>
            <a:pPr indent="355600"/>
            <a:r>
              <a:rPr lang="tr-TR" sz="2400" b="1" dirty="0" smtClean="0">
                <a:solidFill>
                  <a:schemeClr val="accent5">
                    <a:lumMod val="50000"/>
                  </a:schemeClr>
                </a:solidFill>
                <a:cs typeface="Calibri"/>
              </a:rPr>
              <a:t>DOLDURULMASI GEREKEN DOKÜMANLAR</a:t>
            </a:r>
            <a:endParaRPr lang="en-US" sz="2400" dirty="0">
              <a:solidFill>
                <a:schemeClr val="accent5">
                  <a:lumMod val="50000"/>
                </a:schemeClr>
              </a:solidFill>
            </a:endParaRPr>
          </a:p>
        </p:txBody>
      </p:sp>
      <p:sp>
        <p:nvSpPr>
          <p:cNvPr id="6" name="Content Placeholder 1"/>
          <p:cNvSpPr txBox="1">
            <a:spLocks/>
          </p:cNvSpPr>
          <p:nvPr/>
        </p:nvSpPr>
        <p:spPr>
          <a:xfrm>
            <a:off x="628649" y="1933205"/>
            <a:ext cx="8072005" cy="4329050"/>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panose="020B0604020202020204" pitchFamily="34" charset="0"/>
              <a:buChar char="•"/>
              <a:defRPr sz="3200" kern="1200" baseline="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baseline="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baseline="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baseline="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baseline="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400" b="1" u="sng" dirty="0" smtClean="0"/>
              <a:t>BU HİBE PROGRAMINA TEKLİFLER 2 AŞAMADA VERİLECEKTİR!</a:t>
            </a:r>
          </a:p>
          <a:p>
            <a:pPr marL="514350" indent="-514350">
              <a:buAutoNum type="arabicPeriod"/>
            </a:pPr>
            <a:r>
              <a:rPr lang="tr-TR" sz="2400" dirty="0" smtClean="0"/>
              <a:t>Aşama:  </a:t>
            </a:r>
            <a:r>
              <a:rPr lang="tr-TR" sz="2400" dirty="0" smtClean="0">
                <a:hlinkClick r:id="rId4" action="ppaction://hlinkfile"/>
              </a:rPr>
              <a:t>ÖN TEKLİF </a:t>
            </a:r>
            <a:r>
              <a:rPr lang="tr-TR" sz="2400" dirty="0" smtClean="0"/>
              <a:t>(EK A- KISIM A):</a:t>
            </a:r>
            <a:endParaRPr lang="tr-TR" sz="2400" b="1" u="sng" dirty="0" smtClean="0"/>
          </a:p>
          <a:p>
            <a:pPr marL="0" indent="0" algn="just">
              <a:buNone/>
            </a:pPr>
            <a:r>
              <a:rPr lang="tr-TR" sz="2400" b="1" u="sng" dirty="0" smtClean="0"/>
              <a:t>Türkçe açıklamalı </a:t>
            </a:r>
            <a:r>
              <a:rPr lang="tr-TR" sz="2400" u="sng" dirty="0" smtClean="0"/>
              <a:t>ön teklif ve mantıksal çerçevenin herhangi bir bağlayıcılığı yoktur ve bilgi amaçlıdır. Tüm geçerli belge ve bilgiler rehber ve ekleri olarak resmi sitelerde mevcut olup TR açıklamalı belgelerin başvuru sırasında sunulması durumunda eleme nedeni olabilecektir;</a:t>
            </a:r>
            <a:endParaRPr lang="tr-TR" sz="2400" u="sng" dirty="0" smtClean="0">
              <a:hlinkClick r:id="rId5" action="ppaction://hlinkfile"/>
            </a:endParaRPr>
          </a:p>
          <a:p>
            <a:pPr marL="363538" indent="-363538">
              <a:buClr>
                <a:schemeClr val="accent4"/>
              </a:buClr>
              <a:buFont typeface="Wingdings" panose="05000000000000000000" pitchFamily="2" charset="2"/>
              <a:buChar char="§"/>
            </a:pPr>
            <a:r>
              <a:rPr lang="en-US" sz="2400" dirty="0" smtClean="0"/>
              <a:t>YEREL </a:t>
            </a:r>
            <a:r>
              <a:rPr lang="en-US" sz="2400" dirty="0"/>
              <a:t>STK’LAR  </a:t>
            </a:r>
            <a:r>
              <a:rPr lang="en-US" sz="2400" dirty="0" smtClean="0"/>
              <a:t>(18.08.2017)</a:t>
            </a:r>
          </a:p>
          <a:p>
            <a:pPr marL="363538" indent="-363538">
              <a:buClr>
                <a:schemeClr val="accent4"/>
              </a:buClr>
              <a:buFont typeface="Wingdings" panose="05000000000000000000" pitchFamily="2" charset="2"/>
              <a:buChar char="§"/>
            </a:pPr>
            <a:r>
              <a:rPr lang="en-US" sz="2400" dirty="0" smtClean="0"/>
              <a:t>ORTAKLIKLAR </a:t>
            </a:r>
            <a:r>
              <a:rPr lang="en-US" sz="2400" dirty="0" err="1" smtClean="0"/>
              <a:t>ve</a:t>
            </a:r>
            <a:r>
              <a:rPr lang="en-US" sz="2400" dirty="0" smtClean="0"/>
              <a:t> AĞLAR (06.10.2017)</a:t>
            </a:r>
          </a:p>
        </p:txBody>
      </p:sp>
    </p:spTree>
    <p:extLst>
      <p:ext uri="{BB962C8B-B14F-4D97-AF65-F5344CB8AC3E}">
        <p14:creationId xmlns:p14="http://schemas.microsoft.com/office/powerpoint/2010/main" val="32421424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EKonuk\Desktop\SIVIL TOPLUM SEKTORU\LOGOLAR\Genel.png"/>
          <p:cNvPicPr>
            <a:picLocks noChangeAspect="1" noChangeArrowheads="1"/>
          </p:cNvPicPr>
          <p:nvPr/>
        </p:nvPicPr>
        <p:blipFill rotWithShape="1">
          <a:blip r:embed="rId3">
            <a:extLst>
              <a:ext uri="{28A0092B-C50C-407E-A947-70E740481C1C}">
                <a14:useLocalDpi xmlns:a14="http://schemas.microsoft.com/office/drawing/2010/main" val="0"/>
              </a:ext>
            </a:extLst>
          </a:blip>
          <a:srcRect b="37927"/>
          <a:stretch/>
        </p:blipFill>
        <p:spPr bwMode="auto">
          <a:xfrm>
            <a:off x="6074163" y="713511"/>
            <a:ext cx="3245684" cy="1066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0" y="1246911"/>
            <a:ext cx="9144000" cy="587441"/>
          </a:xfrm>
          <a:prstGeom prst="rect">
            <a:avLst/>
          </a:prstGeom>
          <a:solidFill>
            <a:schemeClr val="accent4"/>
          </a:solidFill>
        </p:spPr>
        <p:txBody>
          <a:bodyPr wrap="square" tIns="108000" bIns="108000" rtlCol="0">
            <a:spAutoFit/>
          </a:bodyPr>
          <a:lstStyle/>
          <a:p>
            <a:pPr indent="355600"/>
            <a:r>
              <a:rPr lang="tr-TR" sz="2400" b="1" dirty="0" smtClean="0">
                <a:solidFill>
                  <a:schemeClr val="accent5">
                    <a:lumMod val="50000"/>
                  </a:schemeClr>
                </a:solidFill>
                <a:cs typeface="Calibri"/>
              </a:rPr>
              <a:t>DOLDURULMASI GEREKEN DOKÜMANLAR</a:t>
            </a:r>
            <a:endParaRPr lang="en-US" sz="2400" dirty="0">
              <a:solidFill>
                <a:schemeClr val="accent5">
                  <a:lumMod val="50000"/>
                </a:schemeClr>
              </a:solidFill>
            </a:endParaRPr>
          </a:p>
        </p:txBody>
      </p:sp>
      <p:sp>
        <p:nvSpPr>
          <p:cNvPr id="6" name="Content Placeholder 1"/>
          <p:cNvSpPr txBox="1">
            <a:spLocks/>
          </p:cNvSpPr>
          <p:nvPr/>
        </p:nvSpPr>
        <p:spPr>
          <a:xfrm>
            <a:off x="628650" y="1933205"/>
            <a:ext cx="7886700" cy="3929714"/>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3200" kern="1200" baseline="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baseline="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baseline="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baseline="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baseline="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800" dirty="0"/>
              <a:t>2</a:t>
            </a:r>
            <a:r>
              <a:rPr lang="en-US" sz="2800" dirty="0" smtClean="0"/>
              <a:t>. </a:t>
            </a:r>
            <a:r>
              <a:rPr lang="en-US" sz="2800" dirty="0" err="1" smtClean="0"/>
              <a:t>Aşama</a:t>
            </a:r>
            <a:r>
              <a:rPr lang="en-US" sz="2800" dirty="0" smtClean="0"/>
              <a:t>  TAM BAŞVURU:</a:t>
            </a:r>
          </a:p>
          <a:p>
            <a:pPr marL="0" indent="0">
              <a:buNone/>
            </a:pPr>
            <a:endParaRPr lang="tr-TR" sz="2800" dirty="0" smtClean="0"/>
          </a:p>
          <a:p>
            <a:pPr marL="363538" indent="-363538">
              <a:buClr>
                <a:schemeClr val="accent4"/>
              </a:buClr>
              <a:buFont typeface="Wingdings" panose="05000000000000000000" pitchFamily="2" charset="2"/>
              <a:buChar char="§"/>
            </a:pPr>
            <a:r>
              <a:rPr lang="tr-TR" sz="2800" dirty="0" smtClean="0"/>
              <a:t>EK A- KISIM B Tam Başvuru Formu</a:t>
            </a:r>
            <a:r>
              <a:rPr lang="en-US" sz="2800" dirty="0" smtClean="0"/>
              <a:t> (GRS) – (CSPN)</a:t>
            </a:r>
            <a:endParaRPr lang="tr-TR" sz="2800" dirty="0" smtClean="0"/>
          </a:p>
          <a:p>
            <a:pPr marL="363538" indent="-363538">
              <a:buClr>
                <a:schemeClr val="accent4"/>
              </a:buClr>
              <a:buFont typeface="Wingdings" panose="05000000000000000000" pitchFamily="2" charset="2"/>
              <a:buChar char="§"/>
            </a:pPr>
            <a:r>
              <a:rPr lang="tr-TR" sz="2800" dirty="0" smtClean="0"/>
              <a:t>EK </a:t>
            </a:r>
            <a:r>
              <a:rPr lang="tr-TR" sz="2800" dirty="0"/>
              <a:t>B </a:t>
            </a:r>
            <a:r>
              <a:rPr lang="tr-TR" sz="2800" dirty="0" smtClean="0">
                <a:hlinkClick r:id="rId4" action="ppaction://hlinkfile"/>
              </a:rPr>
              <a:t>Bütçe</a:t>
            </a:r>
            <a:r>
              <a:rPr lang="tr-TR" sz="2800" dirty="0" smtClean="0"/>
              <a:t>  </a:t>
            </a:r>
            <a:r>
              <a:rPr lang="tr-TR" sz="2800" dirty="0" smtClean="0">
                <a:hlinkClick r:id="rId5" action="ppaction://hlinkfile"/>
              </a:rPr>
              <a:t>Basit Maliyet</a:t>
            </a:r>
            <a:endParaRPr lang="tr-TR" sz="2800" dirty="0"/>
          </a:p>
          <a:p>
            <a:pPr marL="363538" indent="-363538">
              <a:buClr>
                <a:schemeClr val="accent4"/>
              </a:buClr>
              <a:buFont typeface="Wingdings" panose="05000000000000000000" pitchFamily="2" charset="2"/>
              <a:buChar char="§"/>
            </a:pPr>
            <a:r>
              <a:rPr lang="tr-TR" sz="2800" dirty="0"/>
              <a:t>EK C </a:t>
            </a:r>
            <a:r>
              <a:rPr lang="tr-TR" sz="2800" dirty="0">
                <a:hlinkClick r:id="rId6" action="ppaction://hlinkfile"/>
              </a:rPr>
              <a:t>Mantıksal </a:t>
            </a:r>
            <a:r>
              <a:rPr lang="tr-TR" sz="2800" dirty="0" smtClean="0">
                <a:hlinkClick r:id="rId6" action="ppaction://hlinkfile"/>
              </a:rPr>
              <a:t>Çerçeve</a:t>
            </a:r>
            <a:endParaRPr lang="en-US" sz="2800" dirty="0" smtClean="0"/>
          </a:p>
          <a:p>
            <a:pPr marL="363538" indent="-363538">
              <a:buClr>
                <a:schemeClr val="accent4"/>
              </a:buClr>
              <a:buFont typeface="Wingdings" panose="05000000000000000000" pitchFamily="2" charset="2"/>
              <a:buChar char="§"/>
            </a:pPr>
            <a:endParaRPr lang="en-US" sz="2800" dirty="0"/>
          </a:p>
          <a:p>
            <a:pPr marL="363538" indent="-363538">
              <a:buClr>
                <a:schemeClr val="accent4"/>
              </a:buClr>
              <a:buFont typeface="Wingdings" panose="05000000000000000000" pitchFamily="2" charset="2"/>
              <a:buChar char="§"/>
            </a:pPr>
            <a:endParaRPr lang="en-US" sz="2800" dirty="0"/>
          </a:p>
        </p:txBody>
      </p:sp>
    </p:spTree>
    <p:extLst>
      <p:ext uri="{BB962C8B-B14F-4D97-AF65-F5344CB8AC3E}">
        <p14:creationId xmlns:p14="http://schemas.microsoft.com/office/powerpoint/2010/main" val="31150328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EKonuk\Desktop\SIVIL TOPLUM SEKTORU\LOGOLAR\Genel.png"/>
          <p:cNvPicPr>
            <a:picLocks noChangeAspect="1" noChangeArrowheads="1"/>
          </p:cNvPicPr>
          <p:nvPr/>
        </p:nvPicPr>
        <p:blipFill rotWithShape="1">
          <a:blip r:embed="rId3">
            <a:extLst>
              <a:ext uri="{28A0092B-C50C-407E-A947-70E740481C1C}">
                <a14:useLocalDpi xmlns:a14="http://schemas.microsoft.com/office/drawing/2010/main" val="0"/>
              </a:ext>
            </a:extLst>
          </a:blip>
          <a:srcRect b="37927"/>
          <a:stretch/>
        </p:blipFill>
        <p:spPr bwMode="auto">
          <a:xfrm>
            <a:off x="6074163" y="713511"/>
            <a:ext cx="3245684" cy="1066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0" y="1246911"/>
            <a:ext cx="9144000" cy="587441"/>
          </a:xfrm>
          <a:prstGeom prst="rect">
            <a:avLst/>
          </a:prstGeom>
          <a:solidFill>
            <a:schemeClr val="accent4"/>
          </a:solidFill>
        </p:spPr>
        <p:txBody>
          <a:bodyPr wrap="square" tIns="108000" bIns="108000" rtlCol="0">
            <a:spAutoFit/>
          </a:bodyPr>
          <a:lstStyle/>
          <a:p>
            <a:pPr indent="355600"/>
            <a:r>
              <a:rPr lang="tr-TR" sz="2400" b="1" dirty="0" smtClean="0">
                <a:solidFill>
                  <a:schemeClr val="accent5">
                    <a:lumMod val="50000"/>
                  </a:schemeClr>
                </a:solidFill>
                <a:cs typeface="Calibri"/>
              </a:rPr>
              <a:t>ÖN TEKLİF; </a:t>
            </a:r>
            <a:r>
              <a:rPr lang="tr-TR" sz="2400" b="1" dirty="0" smtClean="0">
                <a:solidFill>
                  <a:schemeClr val="accent5">
                    <a:lumMod val="50000"/>
                  </a:schemeClr>
                </a:solidFill>
                <a:cs typeface="Calibri"/>
                <a:hlinkClick r:id="rId4" action="ppaction://hlinkfile"/>
              </a:rPr>
              <a:t>ÖRNEK</a:t>
            </a:r>
            <a:r>
              <a:rPr lang="tr-TR" sz="2400" b="1" dirty="0" smtClean="0">
                <a:solidFill>
                  <a:schemeClr val="accent5">
                    <a:lumMod val="50000"/>
                  </a:schemeClr>
                </a:solidFill>
                <a:cs typeface="Calibri"/>
              </a:rPr>
              <a:t>- </a:t>
            </a:r>
            <a:r>
              <a:rPr lang="tr-TR" sz="2400" b="1" dirty="0" smtClean="0">
                <a:solidFill>
                  <a:schemeClr val="accent5">
                    <a:lumMod val="50000"/>
                  </a:schemeClr>
                </a:solidFill>
                <a:cs typeface="Calibri"/>
                <a:hlinkClick r:id="rId5" action="ppaction://hlinkfile"/>
              </a:rPr>
              <a:t>ÖZET</a:t>
            </a:r>
            <a:r>
              <a:rPr lang="tr-TR" sz="2400" b="1" dirty="0" smtClean="0">
                <a:solidFill>
                  <a:schemeClr val="accent5">
                    <a:lumMod val="50000"/>
                  </a:schemeClr>
                </a:solidFill>
                <a:cs typeface="Calibri"/>
              </a:rPr>
              <a:t> - </a:t>
            </a:r>
            <a:r>
              <a:rPr lang="tr-TR" sz="2400" b="1" dirty="0" smtClean="0">
                <a:solidFill>
                  <a:schemeClr val="accent5">
                    <a:lumMod val="50000"/>
                  </a:schemeClr>
                </a:solidFill>
                <a:cs typeface="Calibri"/>
                <a:hlinkClick r:id="rId6" action="ppaction://hlinkfile"/>
              </a:rPr>
              <a:t>DEĞERLENDİRME</a:t>
            </a:r>
            <a:endParaRPr lang="en-US" sz="2400" dirty="0">
              <a:solidFill>
                <a:schemeClr val="accent5">
                  <a:lumMod val="50000"/>
                </a:schemeClr>
              </a:solidFill>
            </a:endParaRPr>
          </a:p>
        </p:txBody>
      </p:sp>
      <p:sp>
        <p:nvSpPr>
          <p:cNvPr id="6" name="Content Placeholder 1"/>
          <p:cNvSpPr txBox="1">
            <a:spLocks/>
          </p:cNvSpPr>
          <p:nvPr/>
        </p:nvSpPr>
        <p:spPr>
          <a:xfrm>
            <a:off x="628650" y="1933205"/>
            <a:ext cx="8127724" cy="392971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00000"/>
              </a:lnSpc>
              <a:spcBef>
                <a:spcPts val="1000"/>
              </a:spcBef>
              <a:buFont typeface="Arial" panose="020B0604020202020204" pitchFamily="34" charset="0"/>
              <a:buChar char="•"/>
              <a:defRPr sz="3200" kern="1200" baseline="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baseline="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baseline="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baseline="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baseline="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900" dirty="0"/>
              <a:t>Teklif, teklif çağrısının hedeflerine ve önceliklerinden birine ya da daha fazlasına ne kadar uygun?</a:t>
            </a:r>
          </a:p>
          <a:p>
            <a:r>
              <a:rPr lang="tr-TR" sz="1900" dirty="0"/>
              <a:t>Teklif, hedef ülkeler/bölgelerin ihtiyaçlarına ve problemlerine ne kadar uygun? (Diğer AB destekli inisiyatiflerle sinerji veya </a:t>
            </a:r>
            <a:r>
              <a:rPr lang="tr-TR" sz="1900" dirty="0" smtClean="0"/>
              <a:t>tekrarlama </a:t>
            </a:r>
            <a:r>
              <a:rPr lang="tr-TR" sz="1900" dirty="0"/>
              <a:t>olup olmadığı dahil) </a:t>
            </a:r>
            <a:endParaRPr lang="tr-TR" sz="1900" dirty="0" smtClean="0"/>
          </a:p>
          <a:p>
            <a:r>
              <a:rPr lang="tr-TR" sz="1900" dirty="0"/>
              <a:t>Program içerisine dahil olanlar ne kadar açık bir şekilde tanımlanmış ve ne kadar stratejik bir şekilde seçilmiş (nihai faydalanıcılar, hedef gruplar)? İhtiyaçları açık bir şekilde tanımlanmış mı ve teklif bunlara cevap verebiliyor mu</a:t>
            </a:r>
            <a:r>
              <a:rPr lang="tr-TR" sz="1900" dirty="0" smtClean="0"/>
              <a:t>?</a:t>
            </a:r>
          </a:p>
          <a:p>
            <a:r>
              <a:rPr lang="tr-TR" sz="1900" dirty="0"/>
              <a:t>Teklif belirli katma değer unsurları içeriyor mu</a:t>
            </a:r>
            <a:r>
              <a:rPr lang="tr-TR" sz="1900" dirty="0" smtClean="0"/>
              <a:t>?</a:t>
            </a:r>
          </a:p>
          <a:p>
            <a:r>
              <a:rPr lang="tr-TR" sz="1900" dirty="0"/>
              <a:t>Faaliyetin genel tasarımı ne kadar </a:t>
            </a:r>
            <a:r>
              <a:rPr lang="tr-TR" sz="1900" dirty="0" smtClean="0"/>
              <a:t>tutarlı? </a:t>
            </a:r>
          </a:p>
          <a:p>
            <a:r>
              <a:rPr lang="tr-TR" sz="1900" dirty="0"/>
              <a:t>Önerilen faaliyetler, hedefler ve beklenilen sonuçlara uygun, uygulanabilir ve uyumlu mudur? </a:t>
            </a:r>
          </a:p>
          <a:p>
            <a:endParaRPr lang="tr-TR" sz="2000" i="1" u="sng" dirty="0" smtClean="0"/>
          </a:p>
          <a:p>
            <a:endParaRPr lang="tr-TR" sz="2000" dirty="0"/>
          </a:p>
          <a:p>
            <a:endParaRPr lang="tr-TR" sz="2400" dirty="0"/>
          </a:p>
          <a:p>
            <a:endParaRPr lang="tr-TR" sz="2800" dirty="0" smtClean="0"/>
          </a:p>
        </p:txBody>
      </p:sp>
    </p:spTree>
    <p:extLst>
      <p:ext uri="{BB962C8B-B14F-4D97-AF65-F5344CB8AC3E}">
        <p14:creationId xmlns:p14="http://schemas.microsoft.com/office/powerpoint/2010/main" val="15636022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49" y="1933205"/>
            <a:ext cx="8222273" cy="3929714"/>
          </a:xfrm>
        </p:spPr>
        <p:txBody>
          <a:bodyPr>
            <a:noAutofit/>
          </a:bodyPr>
          <a:lstStyle/>
          <a:p>
            <a:pPr marL="363538" indent="-363538">
              <a:lnSpc>
                <a:spcPct val="114000"/>
              </a:lnSpc>
              <a:spcBef>
                <a:spcPts val="600"/>
              </a:spcBef>
              <a:buFont typeface="+mj-lt"/>
              <a:buAutoNum type="arabicPeriod"/>
            </a:pPr>
            <a:r>
              <a:rPr lang="en-US" sz="2200" dirty="0" smtClean="0"/>
              <a:t>Ç</a:t>
            </a:r>
            <a:r>
              <a:rPr lang="tr-TR" sz="2200" dirty="0" smtClean="0"/>
              <a:t>özmek </a:t>
            </a:r>
            <a:r>
              <a:rPr lang="tr-TR" sz="2200" dirty="0"/>
              <a:t>istediğiniz </a:t>
            </a:r>
            <a:r>
              <a:rPr lang="tr-TR" sz="2200" dirty="0" smtClean="0"/>
              <a:t>sorunu</a:t>
            </a:r>
            <a:r>
              <a:rPr lang="en-US" sz="2200" dirty="0" smtClean="0"/>
              <a:t> / </a:t>
            </a:r>
            <a:r>
              <a:rPr lang="en-US" sz="2200" dirty="0" err="1" smtClean="0"/>
              <a:t>ihtiyacı</a:t>
            </a:r>
            <a:r>
              <a:rPr lang="tr-TR" sz="2200" dirty="0" smtClean="0"/>
              <a:t> </a:t>
            </a:r>
            <a:r>
              <a:rPr lang="tr-TR" sz="2200" dirty="0"/>
              <a:t>en başta çok iyi tanıyıp  tanımlamanız gerekiyor. Bu yapılmadan projeye başlamak projeyi kilitleyebilir.</a:t>
            </a:r>
          </a:p>
          <a:p>
            <a:pPr marL="363538" indent="-363538">
              <a:lnSpc>
                <a:spcPct val="114000"/>
              </a:lnSpc>
              <a:spcBef>
                <a:spcPts val="600"/>
              </a:spcBef>
              <a:buFont typeface="+mj-lt"/>
              <a:buAutoNum type="arabicPeriod"/>
            </a:pPr>
            <a:r>
              <a:rPr lang="tr-TR" sz="2200" dirty="0" smtClean="0"/>
              <a:t>Başkalarına </a:t>
            </a:r>
            <a:r>
              <a:rPr lang="tr-TR" sz="2200" dirty="0"/>
              <a:t>ihtiyacınız olduğunu unutmayın. Sorunları tek başına ortadan kaldırmak kolay değildir. O sorunu yaşayan ve değiştirmek isteyen insanlarla birlikte hareket etmek, size güç verir. </a:t>
            </a:r>
          </a:p>
          <a:p>
            <a:pPr marL="363538" indent="-363538">
              <a:lnSpc>
                <a:spcPct val="114000"/>
              </a:lnSpc>
              <a:spcBef>
                <a:spcPts val="600"/>
              </a:spcBef>
              <a:buFont typeface="+mj-lt"/>
              <a:buAutoNum type="arabicPeriod"/>
            </a:pPr>
            <a:r>
              <a:rPr lang="tr-TR" sz="2200" dirty="0"/>
              <a:t>Ayrıca projeniz başkaları için sorun yaratabilir. Paydaş analizini iyi yapmalısınız.</a:t>
            </a:r>
          </a:p>
          <a:p>
            <a:pPr marL="363538" indent="-363538">
              <a:lnSpc>
                <a:spcPct val="114000"/>
              </a:lnSpc>
              <a:spcBef>
                <a:spcPts val="600"/>
              </a:spcBef>
              <a:buFont typeface="+mj-lt"/>
              <a:buAutoNum type="arabicPeriod"/>
            </a:pPr>
            <a:r>
              <a:rPr lang="tr-TR" sz="2200" dirty="0" smtClean="0"/>
              <a:t>Kendinizi </a:t>
            </a:r>
            <a:r>
              <a:rPr lang="tr-TR" sz="2200" dirty="0"/>
              <a:t>iyi </a:t>
            </a:r>
            <a:r>
              <a:rPr lang="tr-TR" sz="2200" dirty="0" smtClean="0"/>
              <a:t>tanıyın</a:t>
            </a:r>
            <a:r>
              <a:rPr lang="en-US" sz="2200" dirty="0" smtClean="0"/>
              <a:t>,</a:t>
            </a:r>
            <a:r>
              <a:rPr lang="tr-TR" sz="2200" dirty="0" smtClean="0"/>
              <a:t> </a:t>
            </a:r>
            <a:r>
              <a:rPr lang="en-US" sz="2200" dirty="0" smtClean="0"/>
              <a:t>g</a:t>
            </a:r>
            <a:r>
              <a:rPr lang="tr-TR" sz="2200" dirty="0" smtClean="0"/>
              <a:t>ücünüzü </a:t>
            </a:r>
            <a:r>
              <a:rPr lang="tr-TR" sz="2200" dirty="0"/>
              <a:t>ölçün, elinizdeki olanakları iyi değerlendirin.</a:t>
            </a:r>
          </a:p>
          <a:p>
            <a:pPr>
              <a:lnSpc>
                <a:spcPct val="114000"/>
              </a:lnSpc>
            </a:pPr>
            <a:endParaRPr lang="tr-TR" sz="2200" dirty="0"/>
          </a:p>
        </p:txBody>
      </p:sp>
      <p:pic>
        <p:nvPicPr>
          <p:cNvPr id="4" name="Picture 2" descr="E:\EKonuk\Desktop\SIVIL TOPLUM SEKTORU\LOGOLAR\Genel.png"/>
          <p:cNvPicPr>
            <a:picLocks noChangeAspect="1" noChangeArrowheads="1"/>
          </p:cNvPicPr>
          <p:nvPr/>
        </p:nvPicPr>
        <p:blipFill rotWithShape="1">
          <a:blip r:embed="rId3">
            <a:extLst>
              <a:ext uri="{28A0092B-C50C-407E-A947-70E740481C1C}">
                <a14:useLocalDpi xmlns:a14="http://schemas.microsoft.com/office/drawing/2010/main" val="0"/>
              </a:ext>
            </a:extLst>
          </a:blip>
          <a:srcRect b="37927"/>
          <a:stretch/>
        </p:blipFill>
        <p:spPr bwMode="auto">
          <a:xfrm>
            <a:off x="6074163" y="713511"/>
            <a:ext cx="3245684" cy="1066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0" y="1246911"/>
            <a:ext cx="9144000" cy="587441"/>
          </a:xfrm>
          <a:prstGeom prst="rect">
            <a:avLst/>
          </a:prstGeom>
          <a:solidFill>
            <a:schemeClr val="accent4"/>
          </a:solidFill>
        </p:spPr>
        <p:txBody>
          <a:bodyPr wrap="square" tIns="108000" bIns="108000" rtlCol="0">
            <a:spAutoFit/>
          </a:bodyPr>
          <a:lstStyle/>
          <a:p>
            <a:pPr indent="355600"/>
            <a:r>
              <a:rPr lang="tr-TR" sz="2400" b="1" dirty="0" smtClean="0">
                <a:solidFill>
                  <a:schemeClr val="accent5">
                    <a:lumMod val="50000"/>
                  </a:schemeClr>
                </a:solidFill>
                <a:cs typeface="Calibri"/>
              </a:rPr>
              <a:t>PROJE HAZIRLAMADA 10 ALTIN KURAL</a:t>
            </a:r>
            <a:endParaRPr lang="en-US" sz="2400" dirty="0">
              <a:solidFill>
                <a:schemeClr val="accent5">
                  <a:lumMod val="50000"/>
                </a:schemeClr>
              </a:solidFill>
            </a:endParaRPr>
          </a:p>
        </p:txBody>
      </p:sp>
      <p:sp>
        <p:nvSpPr>
          <p:cNvPr id="6" name="Oval 5"/>
          <p:cNvSpPr/>
          <p:nvPr/>
        </p:nvSpPr>
        <p:spPr>
          <a:xfrm>
            <a:off x="562708" y="1992923"/>
            <a:ext cx="410308" cy="410308"/>
          </a:xfrm>
          <a:prstGeom prst="ellipse">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tr-TR" b="1" spc="-40" dirty="0" smtClean="0">
                <a:solidFill>
                  <a:schemeClr val="tx1"/>
                </a:solidFill>
              </a:rPr>
              <a:t>1</a:t>
            </a:r>
            <a:endParaRPr lang="en-US" b="1" spc="-40" dirty="0">
              <a:solidFill>
                <a:schemeClr val="tx1"/>
              </a:solidFill>
            </a:endParaRPr>
          </a:p>
        </p:txBody>
      </p:sp>
      <p:sp>
        <p:nvSpPr>
          <p:cNvPr id="8" name="Oval 7"/>
          <p:cNvSpPr/>
          <p:nvPr/>
        </p:nvSpPr>
        <p:spPr>
          <a:xfrm>
            <a:off x="562708" y="3200400"/>
            <a:ext cx="410308" cy="410308"/>
          </a:xfrm>
          <a:prstGeom prst="ellipse">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tr-TR" b="1" spc="-40" dirty="0" smtClean="0">
                <a:solidFill>
                  <a:schemeClr val="tx1"/>
                </a:solidFill>
              </a:rPr>
              <a:t>2</a:t>
            </a:r>
            <a:endParaRPr lang="en-US" b="1" spc="-40" dirty="0">
              <a:solidFill>
                <a:schemeClr val="tx1"/>
              </a:solidFill>
            </a:endParaRPr>
          </a:p>
        </p:txBody>
      </p:sp>
      <p:sp>
        <p:nvSpPr>
          <p:cNvPr id="9" name="Oval 8"/>
          <p:cNvSpPr/>
          <p:nvPr/>
        </p:nvSpPr>
        <p:spPr>
          <a:xfrm>
            <a:off x="562708" y="4407877"/>
            <a:ext cx="410308" cy="410308"/>
          </a:xfrm>
          <a:prstGeom prst="ellipse">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tr-TR" b="1" spc="-40" dirty="0" smtClean="0">
                <a:solidFill>
                  <a:schemeClr val="tx1"/>
                </a:solidFill>
              </a:rPr>
              <a:t>3</a:t>
            </a:r>
            <a:endParaRPr lang="en-US" b="1" spc="-40" dirty="0">
              <a:solidFill>
                <a:schemeClr val="tx1"/>
              </a:solidFill>
            </a:endParaRPr>
          </a:p>
        </p:txBody>
      </p:sp>
      <p:sp>
        <p:nvSpPr>
          <p:cNvPr id="10" name="Oval 9"/>
          <p:cNvSpPr/>
          <p:nvPr/>
        </p:nvSpPr>
        <p:spPr>
          <a:xfrm>
            <a:off x="562708" y="5287108"/>
            <a:ext cx="410308" cy="410308"/>
          </a:xfrm>
          <a:prstGeom prst="ellipse">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tr-TR" b="1" spc="-40" dirty="0" smtClean="0">
                <a:solidFill>
                  <a:schemeClr val="tx1"/>
                </a:solidFill>
              </a:rPr>
              <a:t>4</a:t>
            </a:r>
            <a:endParaRPr lang="en-US" b="1" spc="-40" dirty="0">
              <a:solidFill>
                <a:schemeClr val="tx1"/>
              </a:solidFill>
            </a:endParaRPr>
          </a:p>
        </p:txBody>
      </p:sp>
    </p:spTree>
    <p:extLst>
      <p:ext uri="{BB962C8B-B14F-4D97-AF65-F5344CB8AC3E}">
        <p14:creationId xmlns:p14="http://schemas.microsoft.com/office/powerpoint/2010/main" val="39423231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IP.potx" id="{01FE7D5B-E40F-4CC2-B0ED-59DCAF33E04B}" vid="{E7C7EEFA-65B7-492F-8EC7-8D85AC0C957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SEIP</Template>
  <TotalTime>3353</TotalTime>
  <Words>823</Words>
  <Application>Microsoft Office PowerPoint</Application>
  <PresentationFormat>On-screen Show (4:3)</PresentationFormat>
  <Paragraphs>127</Paragraphs>
  <Slides>17</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Times New Roman</vt:lpstr>
      <vt:lpstr>Wingdings</vt:lpstr>
      <vt:lpstr>Office Theme</vt:lpstr>
      <vt:lpstr>YEREL STK’LAR ve STK AĞLAR-ORTAKLIKLAR Hibe Programları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SEIP SOSYAL VE ÇEVRESEL PROJELER FONLAMA MEKANİZMASI  BİLGİLENDİRME GÜNLERİ</dc:title>
  <dc:creator>Erkan İnan</dc:creator>
  <cp:lastModifiedBy>Vedat Oner</cp:lastModifiedBy>
  <cp:revision>301</cp:revision>
  <cp:lastPrinted>2017-07-04T07:18:54Z</cp:lastPrinted>
  <dcterms:created xsi:type="dcterms:W3CDTF">2017-01-28T13:42:07Z</dcterms:created>
  <dcterms:modified xsi:type="dcterms:W3CDTF">2017-07-31T06:09:33Z</dcterms:modified>
</cp:coreProperties>
</file>